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6" r:id="rId4"/>
  </p:sldMasterIdLst>
  <p:notesMasterIdLst>
    <p:notesMasterId r:id="rId20"/>
  </p:notesMasterIdLst>
  <p:sldIdLst>
    <p:sldId id="307" r:id="rId5"/>
    <p:sldId id="313" r:id="rId6"/>
    <p:sldId id="315" r:id="rId7"/>
    <p:sldId id="316" r:id="rId8"/>
    <p:sldId id="317" r:id="rId9"/>
    <p:sldId id="318" r:id="rId10"/>
    <p:sldId id="319" r:id="rId11"/>
    <p:sldId id="320" r:id="rId12"/>
    <p:sldId id="303" r:id="rId13"/>
    <p:sldId id="308" r:id="rId14"/>
    <p:sldId id="311" r:id="rId15"/>
    <p:sldId id="310" r:id="rId16"/>
    <p:sldId id="312" r:id="rId17"/>
    <p:sldId id="314" r:id="rId18"/>
    <p:sldId id="322"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392" userDrawn="1">
          <p15:clr>
            <a:srgbClr val="A4A3A4"/>
          </p15:clr>
        </p15:guide>
        <p15:guide id="2" pos="7056" userDrawn="1">
          <p15:clr>
            <a:srgbClr val="A4A3A4"/>
          </p15:clr>
        </p15:guide>
        <p15:guide id="3" orient="horz" pos="3168"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83166" autoAdjust="0"/>
  </p:normalViewPr>
  <p:slideViewPr>
    <p:cSldViewPr snapToGrid="0">
      <p:cViewPr varScale="1">
        <p:scale>
          <a:sx n="71" d="100"/>
          <a:sy n="71" d="100"/>
        </p:scale>
        <p:origin x="1138" y="58"/>
      </p:cViewPr>
      <p:guideLst>
        <p:guide orient="horz" pos="1392"/>
        <p:guide pos="7056"/>
        <p:guide orient="horz" pos="3168"/>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diagrams/_rels/data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image" Target="../media/image2.png"/></Relationships>
</file>

<file path=ppt/diagrams/_rels/drawing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image" Target="../media/image2.pn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coloredoutline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C72703F-EB58-4B0C-8B2A-EDF2A51B2C6C}" type="doc">
      <dgm:prSet loTypeId="urn:microsoft.com/office/officeart/2019/1/layout/PeoplePortraitsList" loCatId="profile" qsTypeId="urn:microsoft.com/office/officeart/2005/8/quickstyle/simple1" qsCatId="simple" csTypeId="urn:microsoft.com/office/officeart/2005/8/colors/colorful2" csCatId="colorful" phldr="1"/>
      <dgm:spPr/>
      <dgm:t>
        <a:bodyPr/>
        <a:lstStyle/>
        <a:p>
          <a:endParaRPr lang="en-US"/>
        </a:p>
      </dgm:t>
    </dgm:pt>
    <dgm:pt modelId="{23CA95F9-8BCF-40C1-B842-BCFFD43632F6}">
      <dgm:prSet/>
      <dgm:spPr/>
      <dgm:t>
        <a:bodyPr/>
        <a:lstStyle/>
        <a:p>
          <a:pPr algn="ctr">
            <a:lnSpc>
              <a:spcPct val="100000"/>
            </a:lnSpc>
            <a:defRPr b="1" spc="20">
              <a:latin typeface="+mj-lt"/>
            </a:defRPr>
          </a:pPr>
          <a:r>
            <a:rPr lang="en-US" dirty="0">
              <a:solidFill>
                <a:schemeClr val="bg1"/>
              </a:solidFill>
            </a:rPr>
            <a:t>Product Owner</a:t>
          </a:r>
          <a:br>
            <a:rPr lang="en-US" dirty="0">
              <a:solidFill>
                <a:schemeClr val="bg1"/>
              </a:solidFill>
            </a:rPr>
          </a:br>
          <a:endParaRPr lang="en-US" dirty="0">
            <a:solidFill>
              <a:schemeClr val="bg1"/>
            </a:solidFill>
          </a:endParaRPr>
        </a:p>
      </dgm:t>
    </dgm:pt>
    <dgm:pt modelId="{FC4F4986-5DCD-4DC2-B7FD-2C5FABEF9979}" type="parTrans" cxnId="{E6EDE7CF-5B3F-4E2C-99EE-D5462F0EC9CE}">
      <dgm:prSet/>
      <dgm:spPr/>
      <dgm:t>
        <a:bodyPr/>
        <a:lstStyle/>
        <a:p>
          <a:endParaRPr lang="en-US"/>
        </a:p>
      </dgm:t>
    </dgm:pt>
    <dgm:pt modelId="{D868EA7F-D868-4231-86D5-66D9B2DF2F62}" type="sibTrans" cxnId="{E6EDE7CF-5B3F-4E2C-99EE-D5462F0EC9CE}">
      <dgm:prSet/>
      <dgm:spPr/>
      <dgm:t>
        <a:bodyPr/>
        <a:lstStyle/>
        <a:p>
          <a:endParaRPr lang="en-US"/>
        </a:p>
      </dgm:t>
    </dgm:pt>
    <dgm:pt modelId="{1E293C9C-50F7-4DF0-A45F-EF6AA41E15B2}">
      <dgm:prSet/>
      <dgm:spPr/>
      <dgm:t>
        <a:bodyPr/>
        <a:lstStyle/>
        <a:p>
          <a:pPr algn="ctr">
            <a:lnSpc>
              <a:spcPct val="100000"/>
            </a:lnSpc>
            <a:defRPr b="1" spc="20">
              <a:latin typeface="+mj-lt"/>
            </a:defRPr>
          </a:pPr>
          <a:r>
            <a:rPr lang="en-US" dirty="0">
              <a:solidFill>
                <a:schemeClr val="bg1"/>
              </a:solidFill>
            </a:rPr>
            <a:t>Scrum Master</a:t>
          </a:r>
          <a:br>
            <a:rPr lang="en-US" dirty="0">
              <a:solidFill>
                <a:schemeClr val="bg1"/>
              </a:solidFill>
            </a:rPr>
          </a:br>
          <a:endParaRPr lang="en-US" dirty="0">
            <a:solidFill>
              <a:schemeClr val="bg1"/>
            </a:solidFill>
          </a:endParaRPr>
        </a:p>
      </dgm:t>
    </dgm:pt>
    <dgm:pt modelId="{04936CC5-1B2F-4620-ABDF-F195956C3F4A}" type="parTrans" cxnId="{A7E7000F-0D10-4D88-844F-C9CB2A6A39DA}">
      <dgm:prSet/>
      <dgm:spPr/>
      <dgm:t>
        <a:bodyPr/>
        <a:lstStyle/>
        <a:p>
          <a:endParaRPr lang="en-US"/>
        </a:p>
      </dgm:t>
    </dgm:pt>
    <dgm:pt modelId="{E019F05B-61F4-4915-9D10-5D6F328EA591}" type="sibTrans" cxnId="{A7E7000F-0D10-4D88-844F-C9CB2A6A39DA}">
      <dgm:prSet/>
      <dgm:spPr/>
      <dgm:t>
        <a:bodyPr/>
        <a:lstStyle/>
        <a:p>
          <a:endParaRPr lang="en-US"/>
        </a:p>
      </dgm:t>
    </dgm:pt>
    <dgm:pt modelId="{DA3F2F2F-B5A8-4CFD-ABCE-1BC48CD913AF}">
      <dgm:prSet/>
      <dgm:spPr/>
      <dgm:t>
        <a:bodyPr/>
        <a:lstStyle/>
        <a:p>
          <a:pPr algn="ctr">
            <a:lnSpc>
              <a:spcPct val="100000"/>
            </a:lnSpc>
            <a:defRPr b="1" spc="20">
              <a:latin typeface="+mj-lt"/>
            </a:defRPr>
          </a:pPr>
          <a:r>
            <a:rPr lang="en-US" dirty="0">
              <a:solidFill>
                <a:schemeClr val="bg1"/>
              </a:solidFill>
            </a:rPr>
            <a:t>Development Team</a:t>
          </a:r>
        </a:p>
      </dgm:t>
    </dgm:pt>
    <dgm:pt modelId="{D4AFA5E0-6624-49A6-B10B-4FFA7483C001}" type="parTrans" cxnId="{307321D6-32A9-4F29-A35B-8328C6417311}">
      <dgm:prSet/>
      <dgm:spPr/>
      <dgm:t>
        <a:bodyPr/>
        <a:lstStyle/>
        <a:p>
          <a:endParaRPr lang="en-US"/>
        </a:p>
      </dgm:t>
    </dgm:pt>
    <dgm:pt modelId="{038FE749-6004-418E-86C7-7C1B1D7930F4}" type="sibTrans" cxnId="{307321D6-32A9-4F29-A35B-8328C6417311}">
      <dgm:prSet/>
      <dgm:spPr/>
      <dgm:t>
        <a:bodyPr/>
        <a:lstStyle/>
        <a:p>
          <a:endParaRPr lang="en-US"/>
        </a:p>
      </dgm:t>
    </dgm:pt>
    <dgm:pt modelId="{BF30E86D-EAFC-44CE-B56C-D7C5EC7742F3}" type="pres">
      <dgm:prSet presAssocID="{5C72703F-EB58-4B0C-8B2A-EDF2A51B2C6C}" presName="root" presStyleCnt="0">
        <dgm:presLayoutVars>
          <dgm:dir/>
          <dgm:resizeHandles val="exact"/>
        </dgm:presLayoutVars>
      </dgm:prSet>
      <dgm:spPr/>
    </dgm:pt>
    <dgm:pt modelId="{34A89649-B4A9-4A6F-8793-5A3DB37DDDA6}" type="pres">
      <dgm:prSet presAssocID="{23CA95F9-8BCF-40C1-B842-BCFFD43632F6}" presName="compNode" presStyleCnt="0"/>
      <dgm:spPr/>
    </dgm:pt>
    <dgm:pt modelId="{FFB9F511-6797-4909-9D3B-89EBC96F25A8}" type="pres">
      <dgm:prSet presAssocID="{23CA95F9-8BCF-40C1-B842-BCFFD43632F6}" presName="topSpace" presStyleCnt="0"/>
      <dgm:spPr/>
    </dgm:pt>
    <dgm:pt modelId="{73073D5B-7ADA-4F8B-AD34-0BE114905A44}" type="pres">
      <dgm:prSet presAssocID="{23CA95F9-8BCF-40C1-B842-BCFFD43632F6}" presName="photoElip" presStyleLbl="node1" presStyleIdx="0" presStyleCnt="3" custScaleX="130326" custScaleY="146617"/>
      <dgm:spPr>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6000" r="-6000"/>
          </a:stretch>
        </a:blipFill>
        <a:ln>
          <a:noFill/>
        </a:ln>
      </dgm:spPr>
    </dgm:pt>
    <dgm:pt modelId="{EE33220B-2292-4F19-BD6E-B7F529CD8414}" type="pres">
      <dgm:prSet presAssocID="{23CA95F9-8BCF-40C1-B842-BCFFD43632F6}" presName="iconSpace" presStyleCnt="0"/>
      <dgm:spPr/>
    </dgm:pt>
    <dgm:pt modelId="{FDFAF16A-4FD0-49F4-8593-32E9A31A4FF7}" type="pres">
      <dgm:prSet presAssocID="{23CA95F9-8BCF-40C1-B842-BCFFD43632F6}" presName="nameTx" presStyleLbl="revTx" presStyleIdx="0" presStyleCnt="6" custLinFactNeighborY="44680">
        <dgm:presLayoutVars>
          <dgm:chMax val="0"/>
          <dgm:chPref val="0"/>
        </dgm:presLayoutVars>
      </dgm:prSet>
      <dgm:spPr/>
    </dgm:pt>
    <dgm:pt modelId="{EEB88C88-E325-43D0-B163-BFD87C897361}" type="pres">
      <dgm:prSet presAssocID="{23CA95F9-8BCF-40C1-B842-BCFFD43632F6}" presName="txSpace" presStyleCnt="0"/>
      <dgm:spPr/>
    </dgm:pt>
    <dgm:pt modelId="{7D166BBB-55AF-452C-B9A0-94A1EE55FF4F}" type="pres">
      <dgm:prSet presAssocID="{23CA95F9-8BCF-40C1-B842-BCFFD43632F6}" presName="desTx" presStyleLbl="revTx" presStyleIdx="1" presStyleCnt="6">
        <dgm:presLayoutVars/>
      </dgm:prSet>
      <dgm:spPr/>
    </dgm:pt>
    <dgm:pt modelId="{860D3358-284A-4827-88CC-2F74FF5A1E56}" type="pres">
      <dgm:prSet presAssocID="{23CA95F9-8BCF-40C1-B842-BCFFD43632F6}" presName="bottSpace" presStyleCnt="0"/>
      <dgm:spPr/>
    </dgm:pt>
    <dgm:pt modelId="{0D4A0804-490F-47AA-B7FA-08C890B0D841}" type="pres">
      <dgm:prSet presAssocID="{D868EA7F-D868-4231-86D5-66D9B2DF2F62}" presName="sibTrans" presStyleCnt="0"/>
      <dgm:spPr/>
    </dgm:pt>
    <dgm:pt modelId="{E40BB94D-AE1C-4F05-8AA5-E9FA9A8CCCDE}" type="pres">
      <dgm:prSet presAssocID="{1E293C9C-50F7-4DF0-A45F-EF6AA41E15B2}" presName="compNode" presStyleCnt="0"/>
      <dgm:spPr/>
    </dgm:pt>
    <dgm:pt modelId="{1BC7C3C6-BE78-4F0A-9E69-54742F1AA0F3}" type="pres">
      <dgm:prSet presAssocID="{1E293C9C-50F7-4DF0-A45F-EF6AA41E15B2}" presName="topSpace" presStyleCnt="0"/>
      <dgm:spPr/>
    </dgm:pt>
    <dgm:pt modelId="{25238F18-07B8-41D8-8BD9-9F8514E8F9C4}" type="pres">
      <dgm:prSet presAssocID="{1E293C9C-50F7-4DF0-A45F-EF6AA41E15B2}" presName="photoElip" presStyleLbl="node1" presStyleIdx="1" presStyleCnt="3" custScaleX="130326" custScaleY="146617"/>
      <dgm:spPr>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5000" r="-5000"/>
          </a:stretch>
        </a:blipFill>
        <a:ln>
          <a:noFill/>
        </a:ln>
      </dgm:spPr>
    </dgm:pt>
    <dgm:pt modelId="{6FFE343B-847F-4D3F-A2F9-B95E826EC656}" type="pres">
      <dgm:prSet presAssocID="{1E293C9C-50F7-4DF0-A45F-EF6AA41E15B2}" presName="iconSpace" presStyleCnt="0"/>
      <dgm:spPr/>
    </dgm:pt>
    <dgm:pt modelId="{866F95BB-E9D9-40E2-AB9F-99D5F69BA82A}" type="pres">
      <dgm:prSet presAssocID="{1E293C9C-50F7-4DF0-A45F-EF6AA41E15B2}" presName="nameTx" presStyleLbl="revTx" presStyleIdx="2" presStyleCnt="6" custLinFactNeighborY="44680">
        <dgm:presLayoutVars>
          <dgm:chMax val="0"/>
          <dgm:chPref val="0"/>
        </dgm:presLayoutVars>
      </dgm:prSet>
      <dgm:spPr/>
    </dgm:pt>
    <dgm:pt modelId="{B22197FE-7BF1-485D-9B2D-0AD12CF41435}" type="pres">
      <dgm:prSet presAssocID="{1E293C9C-50F7-4DF0-A45F-EF6AA41E15B2}" presName="txSpace" presStyleCnt="0"/>
      <dgm:spPr/>
    </dgm:pt>
    <dgm:pt modelId="{1223E777-77CB-4A9A-BF21-12B513842696}" type="pres">
      <dgm:prSet presAssocID="{1E293C9C-50F7-4DF0-A45F-EF6AA41E15B2}" presName="desTx" presStyleLbl="revTx" presStyleIdx="3" presStyleCnt="6">
        <dgm:presLayoutVars/>
      </dgm:prSet>
      <dgm:spPr/>
    </dgm:pt>
    <dgm:pt modelId="{48A93FE3-F550-4840-B560-2DB8553BED7D}" type="pres">
      <dgm:prSet presAssocID="{1E293C9C-50F7-4DF0-A45F-EF6AA41E15B2}" presName="bottSpace" presStyleCnt="0"/>
      <dgm:spPr/>
    </dgm:pt>
    <dgm:pt modelId="{DCDF700C-8587-4AD0-95CF-A8CEBB3AD30B}" type="pres">
      <dgm:prSet presAssocID="{E019F05B-61F4-4915-9D10-5D6F328EA591}" presName="sibTrans" presStyleCnt="0"/>
      <dgm:spPr/>
    </dgm:pt>
    <dgm:pt modelId="{D5C9CF54-A3DB-4262-A188-C006BBF08A29}" type="pres">
      <dgm:prSet presAssocID="{DA3F2F2F-B5A8-4CFD-ABCE-1BC48CD913AF}" presName="compNode" presStyleCnt="0"/>
      <dgm:spPr/>
    </dgm:pt>
    <dgm:pt modelId="{EB21A753-DAF6-4914-9F97-D017DE4534D0}" type="pres">
      <dgm:prSet presAssocID="{DA3F2F2F-B5A8-4CFD-ABCE-1BC48CD913AF}" presName="topSpace" presStyleCnt="0"/>
      <dgm:spPr/>
    </dgm:pt>
    <dgm:pt modelId="{418E44D8-60E4-4008-9F09-1A652C62E8A6}" type="pres">
      <dgm:prSet presAssocID="{DA3F2F2F-B5A8-4CFD-ABCE-1BC48CD913AF}" presName="photoElip" presStyleLbl="node1" presStyleIdx="2" presStyleCnt="3" custScaleX="174704" custScaleY="146617"/>
      <dgm:spPr>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44000" r="-44000"/>
          </a:stretch>
        </a:blipFill>
        <a:ln>
          <a:noFill/>
        </a:ln>
      </dgm:spPr>
    </dgm:pt>
    <dgm:pt modelId="{51349271-76B0-4CC0-A678-325A9A4D3475}" type="pres">
      <dgm:prSet presAssocID="{DA3F2F2F-B5A8-4CFD-ABCE-1BC48CD913AF}" presName="iconSpace" presStyleCnt="0"/>
      <dgm:spPr/>
    </dgm:pt>
    <dgm:pt modelId="{9B5C14B8-8D61-4009-9F8C-194486F530FA}" type="pres">
      <dgm:prSet presAssocID="{DA3F2F2F-B5A8-4CFD-ABCE-1BC48CD913AF}" presName="nameTx" presStyleLbl="revTx" presStyleIdx="4" presStyleCnt="6" custLinFactNeighborY="44680">
        <dgm:presLayoutVars>
          <dgm:chMax val="0"/>
          <dgm:chPref val="0"/>
        </dgm:presLayoutVars>
      </dgm:prSet>
      <dgm:spPr/>
    </dgm:pt>
    <dgm:pt modelId="{7C23080D-6185-431F-BAF8-5277AA3C0E29}" type="pres">
      <dgm:prSet presAssocID="{DA3F2F2F-B5A8-4CFD-ABCE-1BC48CD913AF}" presName="txSpace" presStyleCnt="0"/>
      <dgm:spPr/>
    </dgm:pt>
    <dgm:pt modelId="{EE420F84-477D-4635-BEF8-66426E9A259D}" type="pres">
      <dgm:prSet presAssocID="{DA3F2F2F-B5A8-4CFD-ABCE-1BC48CD913AF}" presName="desTx" presStyleLbl="revTx" presStyleIdx="5" presStyleCnt="6">
        <dgm:presLayoutVars/>
      </dgm:prSet>
      <dgm:spPr/>
    </dgm:pt>
    <dgm:pt modelId="{DB61A93F-5AE0-4A97-AFE4-E1EA7F61D044}" type="pres">
      <dgm:prSet presAssocID="{DA3F2F2F-B5A8-4CFD-ABCE-1BC48CD913AF}" presName="bottSpace" presStyleCnt="0"/>
      <dgm:spPr/>
    </dgm:pt>
  </dgm:ptLst>
  <dgm:cxnLst>
    <dgm:cxn modelId="{A7E7000F-0D10-4D88-844F-C9CB2A6A39DA}" srcId="{5C72703F-EB58-4B0C-8B2A-EDF2A51B2C6C}" destId="{1E293C9C-50F7-4DF0-A45F-EF6AA41E15B2}" srcOrd="1" destOrd="0" parTransId="{04936CC5-1B2F-4620-ABDF-F195956C3F4A}" sibTransId="{E019F05B-61F4-4915-9D10-5D6F328EA591}"/>
    <dgm:cxn modelId="{540FED75-CB4E-4EAD-804F-81226869B095}" type="presOf" srcId="{1E293C9C-50F7-4DF0-A45F-EF6AA41E15B2}" destId="{866F95BB-E9D9-40E2-AB9F-99D5F69BA82A}" srcOrd="0" destOrd="0" presId="urn:microsoft.com/office/officeart/2019/1/layout/PeoplePortraitsList"/>
    <dgm:cxn modelId="{103DE3A3-70BD-4C08-B354-5518A18B954E}" type="presOf" srcId="{DA3F2F2F-B5A8-4CFD-ABCE-1BC48CD913AF}" destId="{9B5C14B8-8D61-4009-9F8C-194486F530FA}" srcOrd="0" destOrd="0" presId="urn:microsoft.com/office/officeart/2019/1/layout/PeoplePortraitsList"/>
    <dgm:cxn modelId="{E6EDE7CF-5B3F-4E2C-99EE-D5462F0EC9CE}" srcId="{5C72703F-EB58-4B0C-8B2A-EDF2A51B2C6C}" destId="{23CA95F9-8BCF-40C1-B842-BCFFD43632F6}" srcOrd="0" destOrd="0" parTransId="{FC4F4986-5DCD-4DC2-B7FD-2C5FABEF9979}" sibTransId="{D868EA7F-D868-4231-86D5-66D9B2DF2F62}"/>
    <dgm:cxn modelId="{307321D6-32A9-4F29-A35B-8328C6417311}" srcId="{5C72703F-EB58-4B0C-8B2A-EDF2A51B2C6C}" destId="{DA3F2F2F-B5A8-4CFD-ABCE-1BC48CD913AF}" srcOrd="2" destOrd="0" parTransId="{D4AFA5E0-6624-49A6-B10B-4FFA7483C001}" sibTransId="{038FE749-6004-418E-86C7-7C1B1D7930F4}"/>
    <dgm:cxn modelId="{DE44E4D8-C5CF-4438-860F-3C376D4D64F5}" type="presOf" srcId="{23CA95F9-8BCF-40C1-B842-BCFFD43632F6}" destId="{FDFAF16A-4FD0-49F4-8593-32E9A31A4FF7}" srcOrd="0" destOrd="0" presId="urn:microsoft.com/office/officeart/2019/1/layout/PeoplePortraitsList"/>
    <dgm:cxn modelId="{74A68EEE-876E-4134-B088-DC53246E11FE}" type="presOf" srcId="{5C72703F-EB58-4B0C-8B2A-EDF2A51B2C6C}" destId="{BF30E86D-EAFC-44CE-B56C-D7C5EC7742F3}" srcOrd="0" destOrd="0" presId="urn:microsoft.com/office/officeart/2019/1/layout/PeoplePortraitsList"/>
    <dgm:cxn modelId="{3D9D2C87-FAC6-440F-8296-405914DA77FA}" type="presParOf" srcId="{BF30E86D-EAFC-44CE-B56C-D7C5EC7742F3}" destId="{34A89649-B4A9-4A6F-8793-5A3DB37DDDA6}" srcOrd="0" destOrd="0" presId="urn:microsoft.com/office/officeart/2019/1/layout/PeoplePortraitsList"/>
    <dgm:cxn modelId="{10208EBB-3996-40BD-88FB-7743A0FCFC0C}" type="presParOf" srcId="{34A89649-B4A9-4A6F-8793-5A3DB37DDDA6}" destId="{FFB9F511-6797-4909-9D3B-89EBC96F25A8}" srcOrd="0" destOrd="0" presId="urn:microsoft.com/office/officeart/2019/1/layout/PeoplePortraitsList"/>
    <dgm:cxn modelId="{680FCFE1-C0D6-41B7-81EE-34F07569A758}" type="presParOf" srcId="{34A89649-B4A9-4A6F-8793-5A3DB37DDDA6}" destId="{73073D5B-7ADA-4F8B-AD34-0BE114905A44}" srcOrd="1" destOrd="0" presId="urn:microsoft.com/office/officeart/2019/1/layout/PeoplePortraitsList"/>
    <dgm:cxn modelId="{84E22014-947A-4B8C-A1FF-A1E4AAD40AF2}" type="presParOf" srcId="{34A89649-B4A9-4A6F-8793-5A3DB37DDDA6}" destId="{EE33220B-2292-4F19-BD6E-B7F529CD8414}" srcOrd="2" destOrd="0" presId="urn:microsoft.com/office/officeart/2019/1/layout/PeoplePortraitsList"/>
    <dgm:cxn modelId="{6B5D3C86-47CA-4D7E-A443-7DF8A6130E63}" type="presParOf" srcId="{34A89649-B4A9-4A6F-8793-5A3DB37DDDA6}" destId="{FDFAF16A-4FD0-49F4-8593-32E9A31A4FF7}" srcOrd="3" destOrd="0" presId="urn:microsoft.com/office/officeart/2019/1/layout/PeoplePortraitsList"/>
    <dgm:cxn modelId="{119527D7-3755-4E3D-BC66-7A27143BBB8B}" type="presParOf" srcId="{34A89649-B4A9-4A6F-8793-5A3DB37DDDA6}" destId="{EEB88C88-E325-43D0-B163-BFD87C897361}" srcOrd="4" destOrd="0" presId="urn:microsoft.com/office/officeart/2019/1/layout/PeoplePortraitsList"/>
    <dgm:cxn modelId="{8B410EAE-BFFA-4BD7-B4BA-16AABEF1EAA9}" type="presParOf" srcId="{34A89649-B4A9-4A6F-8793-5A3DB37DDDA6}" destId="{7D166BBB-55AF-452C-B9A0-94A1EE55FF4F}" srcOrd="5" destOrd="0" presId="urn:microsoft.com/office/officeart/2019/1/layout/PeoplePortraitsList"/>
    <dgm:cxn modelId="{02A3AE73-815E-459E-B530-44D4C95EF771}" type="presParOf" srcId="{34A89649-B4A9-4A6F-8793-5A3DB37DDDA6}" destId="{860D3358-284A-4827-88CC-2F74FF5A1E56}" srcOrd="6" destOrd="0" presId="urn:microsoft.com/office/officeart/2019/1/layout/PeoplePortraitsList"/>
    <dgm:cxn modelId="{6C30D5CD-53EE-463E-B6E2-B237F041E4C3}" type="presParOf" srcId="{BF30E86D-EAFC-44CE-B56C-D7C5EC7742F3}" destId="{0D4A0804-490F-47AA-B7FA-08C890B0D841}" srcOrd="1" destOrd="0" presId="urn:microsoft.com/office/officeart/2019/1/layout/PeoplePortraitsList"/>
    <dgm:cxn modelId="{E4C40201-6BC4-420D-A8E7-A3465911B5D7}" type="presParOf" srcId="{BF30E86D-EAFC-44CE-B56C-D7C5EC7742F3}" destId="{E40BB94D-AE1C-4F05-8AA5-E9FA9A8CCCDE}" srcOrd="2" destOrd="0" presId="urn:microsoft.com/office/officeart/2019/1/layout/PeoplePortraitsList"/>
    <dgm:cxn modelId="{DF091FE9-5356-4A17-932D-C2EAD2530E8C}" type="presParOf" srcId="{E40BB94D-AE1C-4F05-8AA5-E9FA9A8CCCDE}" destId="{1BC7C3C6-BE78-4F0A-9E69-54742F1AA0F3}" srcOrd="0" destOrd="0" presId="urn:microsoft.com/office/officeart/2019/1/layout/PeoplePortraitsList"/>
    <dgm:cxn modelId="{43A6DAE1-8229-474F-B737-E5233B5044F7}" type="presParOf" srcId="{E40BB94D-AE1C-4F05-8AA5-E9FA9A8CCCDE}" destId="{25238F18-07B8-41D8-8BD9-9F8514E8F9C4}" srcOrd="1" destOrd="0" presId="urn:microsoft.com/office/officeart/2019/1/layout/PeoplePortraitsList"/>
    <dgm:cxn modelId="{811B328F-D513-4A25-BB09-9EDD8689ED34}" type="presParOf" srcId="{E40BB94D-AE1C-4F05-8AA5-E9FA9A8CCCDE}" destId="{6FFE343B-847F-4D3F-A2F9-B95E826EC656}" srcOrd="2" destOrd="0" presId="urn:microsoft.com/office/officeart/2019/1/layout/PeoplePortraitsList"/>
    <dgm:cxn modelId="{B86088D4-B825-4152-895F-72CD7428D68F}" type="presParOf" srcId="{E40BB94D-AE1C-4F05-8AA5-E9FA9A8CCCDE}" destId="{866F95BB-E9D9-40E2-AB9F-99D5F69BA82A}" srcOrd="3" destOrd="0" presId="urn:microsoft.com/office/officeart/2019/1/layout/PeoplePortraitsList"/>
    <dgm:cxn modelId="{9DF4ADBA-E8BF-45F3-B4C1-57BC4E46838A}" type="presParOf" srcId="{E40BB94D-AE1C-4F05-8AA5-E9FA9A8CCCDE}" destId="{B22197FE-7BF1-485D-9B2D-0AD12CF41435}" srcOrd="4" destOrd="0" presId="urn:microsoft.com/office/officeart/2019/1/layout/PeoplePortraitsList"/>
    <dgm:cxn modelId="{AE599A69-85C5-4380-827C-D751478A667D}" type="presParOf" srcId="{E40BB94D-AE1C-4F05-8AA5-E9FA9A8CCCDE}" destId="{1223E777-77CB-4A9A-BF21-12B513842696}" srcOrd="5" destOrd="0" presId="urn:microsoft.com/office/officeart/2019/1/layout/PeoplePortraitsList"/>
    <dgm:cxn modelId="{F8E06700-DE35-4D59-8FE6-04C15FF36365}" type="presParOf" srcId="{E40BB94D-AE1C-4F05-8AA5-E9FA9A8CCCDE}" destId="{48A93FE3-F550-4840-B560-2DB8553BED7D}" srcOrd="6" destOrd="0" presId="urn:microsoft.com/office/officeart/2019/1/layout/PeoplePortraitsList"/>
    <dgm:cxn modelId="{B3BC6484-B724-49D7-B0A5-B96774D6C5A7}" type="presParOf" srcId="{BF30E86D-EAFC-44CE-B56C-D7C5EC7742F3}" destId="{DCDF700C-8587-4AD0-95CF-A8CEBB3AD30B}" srcOrd="3" destOrd="0" presId="urn:microsoft.com/office/officeart/2019/1/layout/PeoplePortraitsList"/>
    <dgm:cxn modelId="{123A582B-C4F8-4519-967F-856EBB9F6F06}" type="presParOf" srcId="{BF30E86D-EAFC-44CE-B56C-D7C5EC7742F3}" destId="{D5C9CF54-A3DB-4262-A188-C006BBF08A29}" srcOrd="4" destOrd="0" presId="urn:microsoft.com/office/officeart/2019/1/layout/PeoplePortraitsList"/>
    <dgm:cxn modelId="{0A329E61-D0BD-4638-AFBB-ECC1E1BB2FE5}" type="presParOf" srcId="{D5C9CF54-A3DB-4262-A188-C006BBF08A29}" destId="{EB21A753-DAF6-4914-9F97-D017DE4534D0}" srcOrd="0" destOrd="0" presId="urn:microsoft.com/office/officeart/2019/1/layout/PeoplePortraitsList"/>
    <dgm:cxn modelId="{4E8CFC80-611A-4174-A442-0AFBB471F58A}" type="presParOf" srcId="{D5C9CF54-A3DB-4262-A188-C006BBF08A29}" destId="{418E44D8-60E4-4008-9F09-1A652C62E8A6}" srcOrd="1" destOrd="0" presId="urn:microsoft.com/office/officeart/2019/1/layout/PeoplePortraitsList"/>
    <dgm:cxn modelId="{D991B0D3-565F-44D9-A83F-197781E114D0}" type="presParOf" srcId="{D5C9CF54-A3DB-4262-A188-C006BBF08A29}" destId="{51349271-76B0-4CC0-A678-325A9A4D3475}" srcOrd="2" destOrd="0" presId="urn:microsoft.com/office/officeart/2019/1/layout/PeoplePortraitsList"/>
    <dgm:cxn modelId="{7FC54EBB-A416-48DA-AADE-209AE477B46E}" type="presParOf" srcId="{D5C9CF54-A3DB-4262-A188-C006BBF08A29}" destId="{9B5C14B8-8D61-4009-9F8C-194486F530FA}" srcOrd="3" destOrd="0" presId="urn:microsoft.com/office/officeart/2019/1/layout/PeoplePortraitsList"/>
    <dgm:cxn modelId="{2DCC0C79-D17C-4625-A51E-8C6146272B0A}" type="presParOf" srcId="{D5C9CF54-A3DB-4262-A188-C006BBF08A29}" destId="{7C23080D-6185-431F-BAF8-5277AA3C0E29}" srcOrd="4" destOrd="0" presId="urn:microsoft.com/office/officeart/2019/1/layout/PeoplePortraitsList"/>
    <dgm:cxn modelId="{A2D210FF-C687-4AED-82B0-395AAD28B698}" type="presParOf" srcId="{D5C9CF54-A3DB-4262-A188-C006BBF08A29}" destId="{EE420F84-477D-4635-BEF8-66426E9A259D}" srcOrd="5" destOrd="0" presId="urn:microsoft.com/office/officeart/2019/1/layout/PeoplePortraitsList"/>
    <dgm:cxn modelId="{948ADD0E-8022-4129-AB57-AF1F16DEEC20}" type="presParOf" srcId="{D5C9CF54-A3DB-4262-A188-C006BBF08A29}" destId="{DB61A93F-5AE0-4A97-AFE4-E1EA7F61D044}" srcOrd="6" destOrd="0" presId="urn:microsoft.com/office/officeart/2019/1/layout/PeoplePortraits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5C0B14E-AEA6-48D3-A387-ED4A3A3BF840}" type="doc">
      <dgm:prSet loTypeId="urn:microsoft.com/office/officeart/2016/7/layout/AccentHomeChevronProcess" loCatId="process" qsTypeId="urn:microsoft.com/office/officeart/2005/8/quickstyle/simple1" qsCatId="simple" csTypeId="urn:microsoft.com/office/officeart/2018/5/colors/Iconchunking_coloredoutline_colorful1" csCatId="colorful" phldr="1"/>
      <dgm:spPr/>
      <dgm:t>
        <a:bodyPr/>
        <a:lstStyle/>
        <a:p>
          <a:endParaRPr lang="en-US"/>
        </a:p>
      </dgm:t>
    </dgm:pt>
    <dgm:pt modelId="{AACEAFD5-63CF-4AFC-B46F-BE086C5D447C}">
      <dgm:prSet phldrT="[Text]"/>
      <dgm:spPr>
        <a:solidFill>
          <a:schemeClr val="accent2"/>
        </a:solidFill>
        <a:ln>
          <a:solidFill>
            <a:schemeClr val="accent2"/>
          </a:solidFill>
        </a:ln>
      </dgm:spPr>
      <dgm:t>
        <a:bodyPr/>
        <a:lstStyle/>
        <a:p>
          <a:r>
            <a:rPr lang="en-US" dirty="0"/>
            <a:t>Requirements</a:t>
          </a:r>
        </a:p>
      </dgm:t>
    </dgm:pt>
    <dgm:pt modelId="{7A0BD8EC-BB4A-4912-A54E-6F39B681264E}" type="parTrans" cxnId="{AE101ABC-7EA3-4444-A576-8AB15A371C84}">
      <dgm:prSet/>
      <dgm:spPr/>
      <dgm:t>
        <a:bodyPr/>
        <a:lstStyle/>
        <a:p>
          <a:endParaRPr lang="en-US"/>
        </a:p>
      </dgm:t>
    </dgm:pt>
    <dgm:pt modelId="{7A8D4B4D-06E9-4958-810D-A6226B6AC588}" type="sibTrans" cxnId="{AE101ABC-7EA3-4444-A576-8AB15A371C84}">
      <dgm:prSet/>
      <dgm:spPr/>
      <dgm:t>
        <a:bodyPr/>
        <a:lstStyle/>
        <a:p>
          <a:endParaRPr lang="en-US"/>
        </a:p>
      </dgm:t>
    </dgm:pt>
    <dgm:pt modelId="{349299C9-846E-4827-813A-349CCCE20782}">
      <dgm:prSet phldrT="[Text]"/>
      <dgm:spPr/>
      <dgm:t>
        <a:bodyPr/>
        <a:lstStyle/>
        <a:p>
          <a:r>
            <a:rPr lang="en-US" dirty="0"/>
            <a:t>Make predications as  accurate as possible for roadblocks. Requires customer to have comprehensive idea of what they what end product to be.</a:t>
          </a:r>
        </a:p>
      </dgm:t>
    </dgm:pt>
    <dgm:pt modelId="{AEA27547-B9ED-4994-BD27-04EC297EF367}" type="parTrans" cxnId="{0EFA3039-6828-403C-9445-4359BA6645E6}">
      <dgm:prSet/>
      <dgm:spPr/>
      <dgm:t>
        <a:bodyPr/>
        <a:lstStyle/>
        <a:p>
          <a:endParaRPr lang="en-US"/>
        </a:p>
      </dgm:t>
    </dgm:pt>
    <dgm:pt modelId="{9D819F52-ACA0-4B08-8256-DF6BD8FA3A0B}" type="sibTrans" cxnId="{0EFA3039-6828-403C-9445-4359BA6645E6}">
      <dgm:prSet/>
      <dgm:spPr/>
      <dgm:t>
        <a:bodyPr/>
        <a:lstStyle/>
        <a:p>
          <a:endParaRPr lang="en-US"/>
        </a:p>
      </dgm:t>
    </dgm:pt>
    <dgm:pt modelId="{D07AD3FD-84FF-467E-9693-752776549C61}">
      <dgm:prSet phldrT="[Text]"/>
      <dgm:spPr>
        <a:solidFill>
          <a:schemeClr val="accent1"/>
        </a:solidFill>
        <a:ln>
          <a:solidFill>
            <a:schemeClr val="accent1"/>
          </a:solidFill>
        </a:ln>
      </dgm:spPr>
      <dgm:t>
        <a:bodyPr/>
        <a:lstStyle/>
        <a:p>
          <a:r>
            <a:rPr lang="en-US" dirty="0"/>
            <a:t>Design</a:t>
          </a:r>
        </a:p>
      </dgm:t>
    </dgm:pt>
    <dgm:pt modelId="{7B691773-F524-4FAD-A272-BDF0B0C4370A}" type="parTrans" cxnId="{55492768-9A5E-4F74-AC7C-959C5C24EFD3}">
      <dgm:prSet/>
      <dgm:spPr/>
      <dgm:t>
        <a:bodyPr/>
        <a:lstStyle/>
        <a:p>
          <a:endParaRPr lang="en-US"/>
        </a:p>
      </dgm:t>
    </dgm:pt>
    <dgm:pt modelId="{A8C9B7A9-BC2A-4753-B7F0-F2E361D95520}" type="sibTrans" cxnId="{55492768-9A5E-4F74-AC7C-959C5C24EFD3}">
      <dgm:prSet/>
      <dgm:spPr/>
      <dgm:t>
        <a:bodyPr/>
        <a:lstStyle/>
        <a:p>
          <a:endParaRPr lang="en-US"/>
        </a:p>
      </dgm:t>
    </dgm:pt>
    <dgm:pt modelId="{5D70EFF5-8B31-4A1F-AE44-51E4CF0013EB}">
      <dgm:prSet phldrT="[Text]"/>
      <dgm:spPr/>
      <dgm:t>
        <a:bodyPr/>
        <a:lstStyle/>
        <a:p>
          <a:r>
            <a:rPr lang="en-US" b="0" i="0" u="none" dirty="0"/>
            <a:t>Design sections according to plan made during planning </a:t>
          </a:r>
          <a:endParaRPr lang="en-US" dirty="0"/>
        </a:p>
      </dgm:t>
    </dgm:pt>
    <dgm:pt modelId="{96C720A0-FEEF-48D1-8DF6-ABA03C304822}" type="parTrans" cxnId="{E97FF64F-8020-497E-AE7D-2395DDA4560D}">
      <dgm:prSet/>
      <dgm:spPr/>
      <dgm:t>
        <a:bodyPr/>
        <a:lstStyle/>
        <a:p>
          <a:endParaRPr lang="en-US"/>
        </a:p>
      </dgm:t>
    </dgm:pt>
    <dgm:pt modelId="{B6A59CDE-18AD-4553-B6C5-FF001A8E8510}" type="sibTrans" cxnId="{E97FF64F-8020-497E-AE7D-2395DDA4560D}">
      <dgm:prSet/>
      <dgm:spPr/>
      <dgm:t>
        <a:bodyPr/>
        <a:lstStyle/>
        <a:p>
          <a:endParaRPr lang="en-US"/>
        </a:p>
      </dgm:t>
    </dgm:pt>
    <dgm:pt modelId="{D71FC021-6A65-44D1-95B9-0E6C89079866}">
      <dgm:prSet phldrT="[Text]"/>
      <dgm:spPr>
        <a:solidFill>
          <a:schemeClr val="accent5"/>
        </a:solidFill>
        <a:ln>
          <a:solidFill>
            <a:schemeClr val="accent5"/>
          </a:solidFill>
        </a:ln>
      </dgm:spPr>
      <dgm:t>
        <a:bodyPr/>
        <a:lstStyle/>
        <a:p>
          <a:r>
            <a:rPr lang="en-US" dirty="0"/>
            <a:t>Implementation</a:t>
          </a:r>
        </a:p>
      </dgm:t>
    </dgm:pt>
    <dgm:pt modelId="{862AAE39-3AAD-40E3-BA20-90187BD73242}" type="parTrans" cxnId="{53239C96-427C-420B-95DC-546F3B30ED65}">
      <dgm:prSet/>
      <dgm:spPr/>
      <dgm:t>
        <a:bodyPr/>
        <a:lstStyle/>
        <a:p>
          <a:endParaRPr lang="en-US"/>
        </a:p>
      </dgm:t>
    </dgm:pt>
    <dgm:pt modelId="{9B090D9D-470E-46E2-AABB-0368A52481AA}" type="sibTrans" cxnId="{53239C96-427C-420B-95DC-546F3B30ED65}">
      <dgm:prSet/>
      <dgm:spPr/>
      <dgm:t>
        <a:bodyPr/>
        <a:lstStyle/>
        <a:p>
          <a:endParaRPr lang="en-US"/>
        </a:p>
      </dgm:t>
    </dgm:pt>
    <dgm:pt modelId="{4A6BB192-9983-4F48-BBC5-6E384EED7EC5}">
      <dgm:prSet phldrT="[Text]"/>
      <dgm:spPr/>
      <dgm:t>
        <a:bodyPr/>
        <a:lstStyle/>
        <a:p>
          <a:r>
            <a:rPr lang="en-US" dirty="0"/>
            <a:t>Implement</a:t>
          </a:r>
          <a:r>
            <a:rPr lang="en-US" baseline="0" dirty="0"/>
            <a:t> all completed tasks together. Troubleshoot as issues arise.</a:t>
          </a:r>
          <a:endParaRPr lang="en-US" dirty="0"/>
        </a:p>
      </dgm:t>
    </dgm:pt>
    <dgm:pt modelId="{230A6E4A-6CED-4DC0-AEFE-6859FE07B658}" type="parTrans" cxnId="{E3115EEA-DE9C-4F06-B8B3-BEB263D5F2B1}">
      <dgm:prSet/>
      <dgm:spPr/>
      <dgm:t>
        <a:bodyPr/>
        <a:lstStyle/>
        <a:p>
          <a:endParaRPr lang="en-US"/>
        </a:p>
      </dgm:t>
    </dgm:pt>
    <dgm:pt modelId="{0B568EC2-5D2A-4B00-8047-B7832F245B44}" type="sibTrans" cxnId="{E3115EEA-DE9C-4F06-B8B3-BEB263D5F2B1}">
      <dgm:prSet/>
      <dgm:spPr/>
      <dgm:t>
        <a:bodyPr/>
        <a:lstStyle/>
        <a:p>
          <a:endParaRPr lang="en-US"/>
        </a:p>
      </dgm:t>
    </dgm:pt>
    <dgm:pt modelId="{5EDA317F-AB2E-47DE-BA46-16FA60C3C561}">
      <dgm:prSet phldrT="[Text]"/>
      <dgm:spPr>
        <a:solidFill>
          <a:schemeClr val="accent3"/>
        </a:solidFill>
        <a:ln>
          <a:solidFill>
            <a:schemeClr val="accent3"/>
          </a:solidFill>
        </a:ln>
      </dgm:spPr>
      <dgm:t>
        <a:bodyPr/>
        <a:lstStyle/>
        <a:p>
          <a:r>
            <a:rPr lang="en-US" dirty="0"/>
            <a:t>Verification/Testing</a:t>
          </a:r>
        </a:p>
      </dgm:t>
    </dgm:pt>
    <dgm:pt modelId="{775EBB35-E8CF-4A14-B0A8-45A53D65E711}" type="parTrans" cxnId="{7B8F902E-4BA3-41AA-9991-54805A6B93DE}">
      <dgm:prSet/>
      <dgm:spPr/>
      <dgm:t>
        <a:bodyPr/>
        <a:lstStyle/>
        <a:p>
          <a:endParaRPr lang="en-US"/>
        </a:p>
      </dgm:t>
    </dgm:pt>
    <dgm:pt modelId="{A75B061E-69EA-487C-8330-1430DA0F139D}" type="sibTrans" cxnId="{7B8F902E-4BA3-41AA-9991-54805A6B93DE}">
      <dgm:prSet/>
      <dgm:spPr/>
      <dgm:t>
        <a:bodyPr/>
        <a:lstStyle/>
        <a:p>
          <a:endParaRPr lang="en-US"/>
        </a:p>
      </dgm:t>
    </dgm:pt>
    <dgm:pt modelId="{F757DBC8-3670-4122-937A-47DB91C0F3FE}">
      <dgm:prSet phldrT="[Text]"/>
      <dgm:spPr/>
      <dgm:t>
        <a:bodyPr/>
        <a:lstStyle/>
        <a:p>
          <a:r>
            <a:rPr lang="en-US" baseline="0" dirty="0"/>
            <a:t>Cannot move to next phase until all bugs and issues are completed</a:t>
          </a:r>
          <a:endParaRPr lang="en-US" dirty="0"/>
        </a:p>
      </dgm:t>
    </dgm:pt>
    <dgm:pt modelId="{8F483F27-8D97-48E5-9210-1B448F1CE277}" type="parTrans" cxnId="{8A3D4B73-3658-4A4C-9DFE-F59E22A79482}">
      <dgm:prSet/>
      <dgm:spPr/>
      <dgm:t>
        <a:bodyPr/>
        <a:lstStyle/>
        <a:p>
          <a:endParaRPr lang="en-US"/>
        </a:p>
      </dgm:t>
    </dgm:pt>
    <dgm:pt modelId="{A46A41DD-2CA4-4800-8F85-546ABB24ED07}" type="sibTrans" cxnId="{8A3D4B73-3658-4A4C-9DFE-F59E22A79482}">
      <dgm:prSet/>
      <dgm:spPr/>
      <dgm:t>
        <a:bodyPr/>
        <a:lstStyle/>
        <a:p>
          <a:endParaRPr lang="en-US"/>
        </a:p>
      </dgm:t>
    </dgm:pt>
    <dgm:pt modelId="{7B2FF309-5120-45E2-ACC8-F8FAA9DBDA55}">
      <dgm:prSet phldrT="[Text]"/>
      <dgm:spPr>
        <a:solidFill>
          <a:schemeClr val="accent4"/>
        </a:solidFill>
        <a:ln>
          <a:solidFill>
            <a:schemeClr val="accent4"/>
          </a:solidFill>
        </a:ln>
      </dgm:spPr>
      <dgm:t>
        <a:bodyPr/>
        <a:lstStyle/>
        <a:p>
          <a:r>
            <a:rPr lang="en-US" dirty="0"/>
            <a:t>Deployment &amp; Maintenance</a:t>
          </a:r>
        </a:p>
      </dgm:t>
    </dgm:pt>
    <dgm:pt modelId="{2CF5AF8A-5687-489A-9838-EDDBB760D421}" type="parTrans" cxnId="{D35DB9DA-961B-46CD-BB14-44CD766D8CB7}">
      <dgm:prSet/>
      <dgm:spPr/>
      <dgm:t>
        <a:bodyPr/>
        <a:lstStyle/>
        <a:p>
          <a:endParaRPr lang="en-US"/>
        </a:p>
      </dgm:t>
    </dgm:pt>
    <dgm:pt modelId="{D5CAA101-B828-45D7-965B-F77CD6FBA109}" type="sibTrans" cxnId="{D35DB9DA-961B-46CD-BB14-44CD766D8CB7}">
      <dgm:prSet/>
      <dgm:spPr/>
      <dgm:t>
        <a:bodyPr/>
        <a:lstStyle/>
        <a:p>
          <a:endParaRPr lang="en-US"/>
        </a:p>
      </dgm:t>
    </dgm:pt>
    <dgm:pt modelId="{EE155DB2-6788-4019-961C-F8B89C275CE8}">
      <dgm:prSet phldrT="[Text]"/>
      <dgm:spPr/>
      <dgm:t>
        <a:bodyPr/>
        <a:lstStyle/>
        <a:p>
          <a:r>
            <a:rPr lang="en-US" b="0" i="0" u="none" dirty="0"/>
            <a:t>Launch project and continue maintenance. </a:t>
          </a:r>
          <a:endParaRPr lang="en-US" dirty="0"/>
        </a:p>
      </dgm:t>
    </dgm:pt>
    <dgm:pt modelId="{8395B9D5-FF39-4045-8569-9C13F11FB1E5}" type="parTrans" cxnId="{E3D274C7-DB39-45B8-B18F-742495FE5026}">
      <dgm:prSet/>
      <dgm:spPr/>
      <dgm:t>
        <a:bodyPr/>
        <a:lstStyle/>
        <a:p>
          <a:endParaRPr lang="en-US"/>
        </a:p>
      </dgm:t>
    </dgm:pt>
    <dgm:pt modelId="{F94C628D-62C1-4AF5-B102-2A2AA7FD22DE}" type="sibTrans" cxnId="{E3D274C7-DB39-45B8-B18F-742495FE5026}">
      <dgm:prSet/>
      <dgm:spPr/>
      <dgm:t>
        <a:bodyPr/>
        <a:lstStyle/>
        <a:p>
          <a:endParaRPr lang="en-US"/>
        </a:p>
      </dgm:t>
    </dgm:pt>
    <dgm:pt modelId="{594BF422-752C-42F3-A230-3D0E6AE9A886}" type="pres">
      <dgm:prSet presAssocID="{55C0B14E-AEA6-48D3-A387-ED4A3A3BF840}" presName="Name0" presStyleCnt="0">
        <dgm:presLayoutVars>
          <dgm:animLvl val="lvl"/>
          <dgm:resizeHandles val="exact"/>
        </dgm:presLayoutVars>
      </dgm:prSet>
      <dgm:spPr/>
    </dgm:pt>
    <dgm:pt modelId="{F6A1B9E0-4B4A-47A4-A011-67526CEEA770}" type="pres">
      <dgm:prSet presAssocID="{AACEAFD5-63CF-4AFC-B46F-BE086C5D447C}" presName="composite" presStyleCnt="0"/>
      <dgm:spPr/>
    </dgm:pt>
    <dgm:pt modelId="{FA4E6E73-A3C8-4495-927B-8AADA5A74297}" type="pres">
      <dgm:prSet presAssocID="{AACEAFD5-63CF-4AFC-B46F-BE086C5D447C}" presName="L" presStyleLbl="solidFgAcc1" presStyleIdx="0" presStyleCnt="5">
        <dgm:presLayoutVars>
          <dgm:chMax val="0"/>
          <dgm:chPref val="0"/>
        </dgm:presLayoutVars>
      </dgm:prSet>
      <dgm:spPr>
        <a:ln>
          <a:solidFill>
            <a:schemeClr val="accent2"/>
          </a:solidFill>
        </a:ln>
      </dgm:spPr>
    </dgm:pt>
    <dgm:pt modelId="{CA3A6A4E-2D39-41D2-A6B1-B590D0C452D2}" type="pres">
      <dgm:prSet presAssocID="{AACEAFD5-63CF-4AFC-B46F-BE086C5D447C}" presName="parTx" presStyleLbl="alignNode1" presStyleIdx="0" presStyleCnt="5" custLinFactY="-16092" custLinFactNeighborX="-1384" custLinFactNeighborY="-100000">
        <dgm:presLayoutVars>
          <dgm:chMax val="0"/>
          <dgm:chPref val="0"/>
          <dgm:bulletEnabled val="1"/>
        </dgm:presLayoutVars>
      </dgm:prSet>
      <dgm:spPr/>
    </dgm:pt>
    <dgm:pt modelId="{810D7AA7-A541-4507-BE7F-36CCF210089F}" type="pres">
      <dgm:prSet presAssocID="{AACEAFD5-63CF-4AFC-B46F-BE086C5D447C}" presName="desTx" presStyleLbl="revTx" presStyleIdx="0" presStyleCnt="5">
        <dgm:presLayoutVars>
          <dgm:chMax val="0"/>
          <dgm:chPref val="0"/>
          <dgm:bulletEnabled val="1"/>
        </dgm:presLayoutVars>
      </dgm:prSet>
      <dgm:spPr/>
    </dgm:pt>
    <dgm:pt modelId="{4F7CDD44-32F1-4759-861F-8DABEBBA8D89}" type="pres">
      <dgm:prSet presAssocID="{AACEAFD5-63CF-4AFC-B46F-BE086C5D447C}" presName="EmptyPlaceHolder" presStyleCnt="0"/>
      <dgm:spPr/>
    </dgm:pt>
    <dgm:pt modelId="{C9A9B9EA-6A1D-4A13-9C7F-C112F25D2888}" type="pres">
      <dgm:prSet presAssocID="{7A8D4B4D-06E9-4958-810D-A6226B6AC588}" presName="space" presStyleCnt="0"/>
      <dgm:spPr/>
    </dgm:pt>
    <dgm:pt modelId="{EC37843F-14A6-4E20-B7AE-2B086A8F5F45}" type="pres">
      <dgm:prSet presAssocID="{D07AD3FD-84FF-467E-9693-752776549C61}" presName="composite" presStyleCnt="0"/>
      <dgm:spPr/>
    </dgm:pt>
    <dgm:pt modelId="{E41E7729-FD3F-426D-804C-45BD60BD762D}" type="pres">
      <dgm:prSet presAssocID="{D07AD3FD-84FF-467E-9693-752776549C61}" presName="L" presStyleLbl="solidFgAcc1" presStyleIdx="1" presStyleCnt="5">
        <dgm:presLayoutVars>
          <dgm:chMax val="0"/>
          <dgm:chPref val="0"/>
        </dgm:presLayoutVars>
      </dgm:prSet>
      <dgm:spPr>
        <a:ln>
          <a:solidFill>
            <a:schemeClr val="accent1"/>
          </a:solidFill>
        </a:ln>
      </dgm:spPr>
    </dgm:pt>
    <dgm:pt modelId="{6C46E586-0364-4C52-98F9-74A7ACD803D1}" type="pres">
      <dgm:prSet presAssocID="{D07AD3FD-84FF-467E-9693-752776549C61}" presName="parTx" presStyleLbl="alignNode1" presStyleIdx="1" presStyleCnt="5" custLinFactNeighborX="-2582" custLinFactNeighborY="-81687">
        <dgm:presLayoutVars>
          <dgm:chMax val="0"/>
          <dgm:chPref val="0"/>
          <dgm:bulletEnabled val="1"/>
        </dgm:presLayoutVars>
      </dgm:prSet>
      <dgm:spPr/>
    </dgm:pt>
    <dgm:pt modelId="{5E07F9E4-149C-4A89-848F-4ABDD305F0C5}" type="pres">
      <dgm:prSet presAssocID="{D07AD3FD-84FF-467E-9693-752776549C61}" presName="desTx" presStyleLbl="revTx" presStyleIdx="1" presStyleCnt="5">
        <dgm:presLayoutVars>
          <dgm:chMax val="0"/>
          <dgm:chPref val="0"/>
          <dgm:bulletEnabled val="1"/>
        </dgm:presLayoutVars>
      </dgm:prSet>
      <dgm:spPr/>
    </dgm:pt>
    <dgm:pt modelId="{2928FCAD-BE3F-45AC-93A5-FD98F8A50E00}" type="pres">
      <dgm:prSet presAssocID="{D07AD3FD-84FF-467E-9693-752776549C61}" presName="EmptyPlaceHolder" presStyleCnt="0"/>
      <dgm:spPr/>
    </dgm:pt>
    <dgm:pt modelId="{C2DF8D93-19C7-4E07-BCAF-9FAAB62C8CF2}" type="pres">
      <dgm:prSet presAssocID="{A8C9B7A9-BC2A-4753-B7F0-F2E361D95520}" presName="space" presStyleCnt="0"/>
      <dgm:spPr/>
    </dgm:pt>
    <dgm:pt modelId="{86E313B1-36D3-44D7-907E-22A08CB8E9CC}" type="pres">
      <dgm:prSet presAssocID="{D71FC021-6A65-44D1-95B9-0E6C89079866}" presName="composite" presStyleCnt="0"/>
      <dgm:spPr/>
    </dgm:pt>
    <dgm:pt modelId="{473F2067-7126-4D56-A328-5A8CFD3D8D52}" type="pres">
      <dgm:prSet presAssocID="{D71FC021-6A65-44D1-95B9-0E6C89079866}" presName="L" presStyleLbl="solidFgAcc1" presStyleIdx="2" presStyleCnt="5">
        <dgm:presLayoutVars>
          <dgm:chMax val="0"/>
          <dgm:chPref val="0"/>
        </dgm:presLayoutVars>
      </dgm:prSet>
      <dgm:spPr>
        <a:ln>
          <a:solidFill>
            <a:schemeClr val="accent5"/>
          </a:solidFill>
        </a:ln>
      </dgm:spPr>
    </dgm:pt>
    <dgm:pt modelId="{7A0B5EFC-88FB-4ED5-994F-D5F6584C2293}" type="pres">
      <dgm:prSet presAssocID="{D71FC021-6A65-44D1-95B9-0E6C89079866}" presName="parTx" presStyleLbl="alignNode1" presStyleIdx="2" presStyleCnt="5" custLinFactNeighborX="-430" custLinFactNeighborY="-64279">
        <dgm:presLayoutVars>
          <dgm:chMax val="0"/>
          <dgm:chPref val="0"/>
          <dgm:bulletEnabled val="1"/>
        </dgm:presLayoutVars>
      </dgm:prSet>
      <dgm:spPr/>
    </dgm:pt>
    <dgm:pt modelId="{FD7B29F2-0D66-4B4B-BC8A-82DA23575305}" type="pres">
      <dgm:prSet presAssocID="{D71FC021-6A65-44D1-95B9-0E6C89079866}" presName="desTx" presStyleLbl="revTx" presStyleIdx="2" presStyleCnt="5">
        <dgm:presLayoutVars>
          <dgm:chMax val="0"/>
          <dgm:chPref val="0"/>
          <dgm:bulletEnabled val="1"/>
        </dgm:presLayoutVars>
      </dgm:prSet>
      <dgm:spPr/>
    </dgm:pt>
    <dgm:pt modelId="{BABAA172-7B81-4C6B-BCF2-4572322515C5}" type="pres">
      <dgm:prSet presAssocID="{D71FC021-6A65-44D1-95B9-0E6C89079866}" presName="EmptyPlaceHolder" presStyleCnt="0"/>
      <dgm:spPr/>
    </dgm:pt>
    <dgm:pt modelId="{0B65942F-B336-42B6-A72B-DA6B6B07B79B}" type="pres">
      <dgm:prSet presAssocID="{9B090D9D-470E-46E2-AABB-0368A52481AA}" presName="space" presStyleCnt="0"/>
      <dgm:spPr/>
    </dgm:pt>
    <dgm:pt modelId="{1D5539F6-8B97-4801-8139-D49EE44FFF3E}" type="pres">
      <dgm:prSet presAssocID="{5EDA317F-AB2E-47DE-BA46-16FA60C3C561}" presName="composite" presStyleCnt="0"/>
      <dgm:spPr/>
    </dgm:pt>
    <dgm:pt modelId="{2377F551-4CF6-4656-B644-60A7FC1B0F64}" type="pres">
      <dgm:prSet presAssocID="{5EDA317F-AB2E-47DE-BA46-16FA60C3C561}" presName="L" presStyleLbl="solidFgAcc1" presStyleIdx="3" presStyleCnt="5">
        <dgm:presLayoutVars>
          <dgm:chMax val="0"/>
          <dgm:chPref val="0"/>
        </dgm:presLayoutVars>
      </dgm:prSet>
      <dgm:spPr>
        <a:ln>
          <a:solidFill>
            <a:schemeClr val="accent3"/>
          </a:solidFill>
        </a:ln>
      </dgm:spPr>
    </dgm:pt>
    <dgm:pt modelId="{69ED255C-64AC-4764-BC2C-7679ECCC9FE9}" type="pres">
      <dgm:prSet presAssocID="{5EDA317F-AB2E-47DE-BA46-16FA60C3C561}" presName="parTx" presStyleLbl="alignNode1" presStyleIdx="3" presStyleCnt="5" custLinFactNeighborX="1721" custLinFactNeighborY="-34817">
        <dgm:presLayoutVars>
          <dgm:chMax val="0"/>
          <dgm:chPref val="0"/>
          <dgm:bulletEnabled val="1"/>
        </dgm:presLayoutVars>
      </dgm:prSet>
      <dgm:spPr/>
    </dgm:pt>
    <dgm:pt modelId="{1F1B09A6-DA7E-41D1-B8A6-E3B6E775E5C1}" type="pres">
      <dgm:prSet presAssocID="{5EDA317F-AB2E-47DE-BA46-16FA60C3C561}" presName="desTx" presStyleLbl="revTx" presStyleIdx="3" presStyleCnt="5">
        <dgm:presLayoutVars>
          <dgm:chMax val="0"/>
          <dgm:chPref val="0"/>
          <dgm:bulletEnabled val="1"/>
        </dgm:presLayoutVars>
      </dgm:prSet>
      <dgm:spPr/>
    </dgm:pt>
    <dgm:pt modelId="{89DACDC6-8676-47A4-A430-164754F46172}" type="pres">
      <dgm:prSet presAssocID="{5EDA317F-AB2E-47DE-BA46-16FA60C3C561}" presName="EmptyPlaceHolder" presStyleCnt="0"/>
      <dgm:spPr/>
    </dgm:pt>
    <dgm:pt modelId="{38A6C30B-D5BF-4A1A-A273-D265DC00F2EC}" type="pres">
      <dgm:prSet presAssocID="{A75B061E-69EA-487C-8330-1430DA0F139D}" presName="space" presStyleCnt="0"/>
      <dgm:spPr/>
    </dgm:pt>
    <dgm:pt modelId="{761684DA-3DB5-4618-9A30-6E2731CDFCA3}" type="pres">
      <dgm:prSet presAssocID="{7B2FF309-5120-45E2-ACC8-F8FAA9DBDA55}" presName="composite" presStyleCnt="0"/>
      <dgm:spPr/>
    </dgm:pt>
    <dgm:pt modelId="{E2C584B7-5B6E-4F6E-A7B8-E679FEF7BC4D}" type="pres">
      <dgm:prSet presAssocID="{7B2FF309-5120-45E2-ACC8-F8FAA9DBDA55}" presName="L" presStyleLbl="solidFgAcc1" presStyleIdx="4" presStyleCnt="5">
        <dgm:presLayoutVars>
          <dgm:chMax val="0"/>
          <dgm:chPref val="0"/>
        </dgm:presLayoutVars>
      </dgm:prSet>
      <dgm:spPr>
        <a:ln>
          <a:solidFill>
            <a:schemeClr val="accent4"/>
          </a:solidFill>
        </a:ln>
      </dgm:spPr>
    </dgm:pt>
    <dgm:pt modelId="{B89F8758-DA9D-4018-859A-710084D7ABF3}" type="pres">
      <dgm:prSet presAssocID="{7B2FF309-5120-45E2-ACC8-F8FAA9DBDA55}" presName="parTx" presStyleLbl="alignNode1" presStyleIdx="4" presStyleCnt="5" custLinFactNeighborX="1995" custLinFactNeighborY="-13391">
        <dgm:presLayoutVars>
          <dgm:chMax val="0"/>
          <dgm:chPref val="0"/>
          <dgm:bulletEnabled val="1"/>
        </dgm:presLayoutVars>
      </dgm:prSet>
      <dgm:spPr/>
    </dgm:pt>
    <dgm:pt modelId="{B73D2BBA-574C-491E-A31C-8B6EA5CC871A}" type="pres">
      <dgm:prSet presAssocID="{7B2FF309-5120-45E2-ACC8-F8FAA9DBDA55}" presName="desTx" presStyleLbl="revTx" presStyleIdx="4" presStyleCnt="5">
        <dgm:presLayoutVars>
          <dgm:chMax val="0"/>
          <dgm:chPref val="0"/>
          <dgm:bulletEnabled val="1"/>
        </dgm:presLayoutVars>
      </dgm:prSet>
      <dgm:spPr/>
    </dgm:pt>
    <dgm:pt modelId="{DC9D8E0A-674F-4E74-BF10-5C0EF64E638E}" type="pres">
      <dgm:prSet presAssocID="{7B2FF309-5120-45E2-ACC8-F8FAA9DBDA55}" presName="EmptyPlaceHolder" presStyleCnt="0"/>
      <dgm:spPr/>
    </dgm:pt>
  </dgm:ptLst>
  <dgm:cxnLst>
    <dgm:cxn modelId="{A903DE1B-AC8A-4C77-850B-32A9F4D87BCB}" type="presOf" srcId="{5EDA317F-AB2E-47DE-BA46-16FA60C3C561}" destId="{69ED255C-64AC-4764-BC2C-7679ECCC9FE9}" srcOrd="0" destOrd="0" presId="urn:microsoft.com/office/officeart/2016/7/layout/AccentHomeChevronProcess"/>
    <dgm:cxn modelId="{F23BFC27-EEA1-48DD-A68B-3C9BF1AE455D}" type="presOf" srcId="{349299C9-846E-4827-813A-349CCCE20782}" destId="{810D7AA7-A541-4507-BE7F-36CCF210089F}" srcOrd="0" destOrd="0" presId="urn:microsoft.com/office/officeart/2016/7/layout/AccentHomeChevronProcess"/>
    <dgm:cxn modelId="{7B8F902E-4BA3-41AA-9991-54805A6B93DE}" srcId="{55C0B14E-AEA6-48D3-A387-ED4A3A3BF840}" destId="{5EDA317F-AB2E-47DE-BA46-16FA60C3C561}" srcOrd="3" destOrd="0" parTransId="{775EBB35-E8CF-4A14-B0A8-45A53D65E711}" sibTransId="{A75B061E-69EA-487C-8330-1430DA0F139D}"/>
    <dgm:cxn modelId="{0EFA3039-6828-403C-9445-4359BA6645E6}" srcId="{AACEAFD5-63CF-4AFC-B46F-BE086C5D447C}" destId="{349299C9-846E-4827-813A-349CCCE20782}" srcOrd="0" destOrd="0" parTransId="{AEA27547-B9ED-4994-BD27-04EC297EF367}" sibTransId="{9D819F52-ACA0-4B08-8256-DF6BD8FA3A0B}"/>
    <dgm:cxn modelId="{6CDEA839-6538-453E-9113-58ECC65280CB}" type="presOf" srcId="{AACEAFD5-63CF-4AFC-B46F-BE086C5D447C}" destId="{CA3A6A4E-2D39-41D2-A6B1-B590D0C452D2}" srcOrd="0" destOrd="0" presId="urn:microsoft.com/office/officeart/2016/7/layout/AccentHomeChevronProcess"/>
    <dgm:cxn modelId="{F5A7A062-FA53-4976-B49E-235CE658F38A}" type="presOf" srcId="{EE155DB2-6788-4019-961C-F8B89C275CE8}" destId="{B73D2BBA-574C-491E-A31C-8B6EA5CC871A}" srcOrd="0" destOrd="0" presId="urn:microsoft.com/office/officeart/2016/7/layout/AccentHomeChevronProcess"/>
    <dgm:cxn modelId="{55492768-9A5E-4F74-AC7C-959C5C24EFD3}" srcId="{55C0B14E-AEA6-48D3-A387-ED4A3A3BF840}" destId="{D07AD3FD-84FF-467E-9693-752776549C61}" srcOrd="1" destOrd="0" parTransId="{7B691773-F524-4FAD-A272-BDF0B0C4370A}" sibTransId="{A8C9B7A9-BC2A-4753-B7F0-F2E361D95520}"/>
    <dgm:cxn modelId="{E97FF64F-8020-497E-AE7D-2395DDA4560D}" srcId="{D07AD3FD-84FF-467E-9693-752776549C61}" destId="{5D70EFF5-8B31-4A1F-AE44-51E4CF0013EB}" srcOrd="0" destOrd="0" parTransId="{96C720A0-FEEF-48D1-8DF6-ABA03C304822}" sibTransId="{B6A59CDE-18AD-4553-B6C5-FF001A8E8510}"/>
    <dgm:cxn modelId="{8A3D4B73-3658-4A4C-9DFE-F59E22A79482}" srcId="{5EDA317F-AB2E-47DE-BA46-16FA60C3C561}" destId="{F757DBC8-3670-4122-937A-47DB91C0F3FE}" srcOrd="0" destOrd="0" parTransId="{8F483F27-8D97-48E5-9210-1B448F1CE277}" sibTransId="{A46A41DD-2CA4-4800-8F85-546ABB24ED07}"/>
    <dgm:cxn modelId="{00A52954-B4C4-4ECD-B0D0-AE5EF5CDC4E1}" type="presOf" srcId="{7B2FF309-5120-45E2-ACC8-F8FAA9DBDA55}" destId="{B89F8758-DA9D-4018-859A-710084D7ABF3}" srcOrd="0" destOrd="0" presId="urn:microsoft.com/office/officeart/2016/7/layout/AccentHomeChevronProcess"/>
    <dgm:cxn modelId="{219EA357-E48B-4A91-91A7-8282DFF10601}" type="presOf" srcId="{55C0B14E-AEA6-48D3-A387-ED4A3A3BF840}" destId="{594BF422-752C-42F3-A230-3D0E6AE9A886}" srcOrd="0" destOrd="0" presId="urn:microsoft.com/office/officeart/2016/7/layout/AccentHomeChevronProcess"/>
    <dgm:cxn modelId="{D8B51958-63B3-49F6-A150-9B1A638B15CE}" type="presOf" srcId="{F757DBC8-3670-4122-937A-47DB91C0F3FE}" destId="{1F1B09A6-DA7E-41D1-B8A6-E3B6E775E5C1}" srcOrd="0" destOrd="0" presId="urn:microsoft.com/office/officeart/2016/7/layout/AccentHomeChevronProcess"/>
    <dgm:cxn modelId="{61E56288-5A92-4019-989A-398C8EA8A844}" type="presOf" srcId="{4A6BB192-9983-4F48-BBC5-6E384EED7EC5}" destId="{FD7B29F2-0D66-4B4B-BC8A-82DA23575305}" srcOrd="0" destOrd="0" presId="urn:microsoft.com/office/officeart/2016/7/layout/AccentHomeChevronProcess"/>
    <dgm:cxn modelId="{60399491-EC61-4ACD-870E-1A66600F3D26}" type="presOf" srcId="{D71FC021-6A65-44D1-95B9-0E6C89079866}" destId="{7A0B5EFC-88FB-4ED5-994F-D5F6584C2293}" srcOrd="0" destOrd="0" presId="urn:microsoft.com/office/officeart/2016/7/layout/AccentHomeChevronProcess"/>
    <dgm:cxn modelId="{53239C96-427C-420B-95DC-546F3B30ED65}" srcId="{55C0B14E-AEA6-48D3-A387-ED4A3A3BF840}" destId="{D71FC021-6A65-44D1-95B9-0E6C89079866}" srcOrd="2" destOrd="0" parTransId="{862AAE39-3AAD-40E3-BA20-90187BD73242}" sibTransId="{9B090D9D-470E-46E2-AABB-0368A52481AA}"/>
    <dgm:cxn modelId="{2F6485B4-0735-4D01-8060-5A89B7562619}" type="presOf" srcId="{5D70EFF5-8B31-4A1F-AE44-51E4CF0013EB}" destId="{5E07F9E4-149C-4A89-848F-4ABDD305F0C5}" srcOrd="0" destOrd="0" presId="urn:microsoft.com/office/officeart/2016/7/layout/AccentHomeChevronProcess"/>
    <dgm:cxn modelId="{AE101ABC-7EA3-4444-A576-8AB15A371C84}" srcId="{55C0B14E-AEA6-48D3-A387-ED4A3A3BF840}" destId="{AACEAFD5-63CF-4AFC-B46F-BE086C5D447C}" srcOrd="0" destOrd="0" parTransId="{7A0BD8EC-BB4A-4912-A54E-6F39B681264E}" sibTransId="{7A8D4B4D-06E9-4958-810D-A6226B6AC588}"/>
    <dgm:cxn modelId="{665C05C7-3CB0-428C-B457-E59A0AF60DA1}" type="presOf" srcId="{D07AD3FD-84FF-467E-9693-752776549C61}" destId="{6C46E586-0364-4C52-98F9-74A7ACD803D1}" srcOrd="0" destOrd="0" presId="urn:microsoft.com/office/officeart/2016/7/layout/AccentHomeChevronProcess"/>
    <dgm:cxn modelId="{E3D274C7-DB39-45B8-B18F-742495FE5026}" srcId="{7B2FF309-5120-45E2-ACC8-F8FAA9DBDA55}" destId="{EE155DB2-6788-4019-961C-F8B89C275CE8}" srcOrd="0" destOrd="0" parTransId="{8395B9D5-FF39-4045-8569-9C13F11FB1E5}" sibTransId="{F94C628D-62C1-4AF5-B102-2A2AA7FD22DE}"/>
    <dgm:cxn modelId="{D35DB9DA-961B-46CD-BB14-44CD766D8CB7}" srcId="{55C0B14E-AEA6-48D3-A387-ED4A3A3BF840}" destId="{7B2FF309-5120-45E2-ACC8-F8FAA9DBDA55}" srcOrd="4" destOrd="0" parTransId="{2CF5AF8A-5687-489A-9838-EDDBB760D421}" sibTransId="{D5CAA101-B828-45D7-965B-F77CD6FBA109}"/>
    <dgm:cxn modelId="{E3115EEA-DE9C-4F06-B8B3-BEB263D5F2B1}" srcId="{D71FC021-6A65-44D1-95B9-0E6C89079866}" destId="{4A6BB192-9983-4F48-BBC5-6E384EED7EC5}" srcOrd="0" destOrd="0" parTransId="{230A6E4A-6CED-4DC0-AEFE-6859FE07B658}" sibTransId="{0B568EC2-5D2A-4B00-8047-B7832F245B44}"/>
    <dgm:cxn modelId="{C93892E1-28C0-4B75-A464-293C00708672}" type="presParOf" srcId="{594BF422-752C-42F3-A230-3D0E6AE9A886}" destId="{F6A1B9E0-4B4A-47A4-A011-67526CEEA770}" srcOrd="0" destOrd="0" presId="urn:microsoft.com/office/officeart/2016/7/layout/AccentHomeChevronProcess"/>
    <dgm:cxn modelId="{D5413575-9692-46A2-A045-9ED8482318DF}" type="presParOf" srcId="{F6A1B9E0-4B4A-47A4-A011-67526CEEA770}" destId="{FA4E6E73-A3C8-4495-927B-8AADA5A74297}" srcOrd="0" destOrd="0" presId="urn:microsoft.com/office/officeart/2016/7/layout/AccentHomeChevronProcess"/>
    <dgm:cxn modelId="{3303BDD6-668D-45F1-9491-4125E782D67C}" type="presParOf" srcId="{F6A1B9E0-4B4A-47A4-A011-67526CEEA770}" destId="{CA3A6A4E-2D39-41D2-A6B1-B590D0C452D2}" srcOrd="1" destOrd="0" presId="urn:microsoft.com/office/officeart/2016/7/layout/AccentHomeChevronProcess"/>
    <dgm:cxn modelId="{3BAD5A1C-162E-4722-B818-968C4083BECD}" type="presParOf" srcId="{F6A1B9E0-4B4A-47A4-A011-67526CEEA770}" destId="{810D7AA7-A541-4507-BE7F-36CCF210089F}" srcOrd="2" destOrd="0" presId="urn:microsoft.com/office/officeart/2016/7/layout/AccentHomeChevronProcess"/>
    <dgm:cxn modelId="{A3B267C1-BAFC-42F0-A63A-6491CFDC1ED2}" type="presParOf" srcId="{F6A1B9E0-4B4A-47A4-A011-67526CEEA770}" destId="{4F7CDD44-32F1-4759-861F-8DABEBBA8D89}" srcOrd="3" destOrd="0" presId="urn:microsoft.com/office/officeart/2016/7/layout/AccentHomeChevronProcess"/>
    <dgm:cxn modelId="{80CC9289-BA8F-4ED7-A4ED-9FA5EF71D964}" type="presParOf" srcId="{594BF422-752C-42F3-A230-3D0E6AE9A886}" destId="{C9A9B9EA-6A1D-4A13-9C7F-C112F25D2888}" srcOrd="1" destOrd="0" presId="urn:microsoft.com/office/officeart/2016/7/layout/AccentHomeChevronProcess"/>
    <dgm:cxn modelId="{5B7985CA-BC92-461D-A77E-E2320D4992D0}" type="presParOf" srcId="{594BF422-752C-42F3-A230-3D0E6AE9A886}" destId="{EC37843F-14A6-4E20-B7AE-2B086A8F5F45}" srcOrd="2" destOrd="0" presId="urn:microsoft.com/office/officeart/2016/7/layout/AccentHomeChevronProcess"/>
    <dgm:cxn modelId="{1996E4D7-D809-45CA-9DF0-561A93BDAFB1}" type="presParOf" srcId="{EC37843F-14A6-4E20-B7AE-2B086A8F5F45}" destId="{E41E7729-FD3F-426D-804C-45BD60BD762D}" srcOrd="0" destOrd="0" presId="urn:microsoft.com/office/officeart/2016/7/layout/AccentHomeChevronProcess"/>
    <dgm:cxn modelId="{16E53752-1AB8-4CD2-BFD6-85C0CDA26E1B}" type="presParOf" srcId="{EC37843F-14A6-4E20-B7AE-2B086A8F5F45}" destId="{6C46E586-0364-4C52-98F9-74A7ACD803D1}" srcOrd="1" destOrd="0" presId="urn:microsoft.com/office/officeart/2016/7/layout/AccentHomeChevronProcess"/>
    <dgm:cxn modelId="{FAC2F23D-E510-4342-91C3-FCAB11B207C0}" type="presParOf" srcId="{EC37843F-14A6-4E20-B7AE-2B086A8F5F45}" destId="{5E07F9E4-149C-4A89-848F-4ABDD305F0C5}" srcOrd="2" destOrd="0" presId="urn:microsoft.com/office/officeart/2016/7/layout/AccentHomeChevronProcess"/>
    <dgm:cxn modelId="{3843A525-0A63-4743-B0E8-0F795D54B4E4}" type="presParOf" srcId="{EC37843F-14A6-4E20-B7AE-2B086A8F5F45}" destId="{2928FCAD-BE3F-45AC-93A5-FD98F8A50E00}" srcOrd="3" destOrd="0" presId="urn:microsoft.com/office/officeart/2016/7/layout/AccentHomeChevronProcess"/>
    <dgm:cxn modelId="{D179D84E-BE2C-46EF-8594-412D3A7F9213}" type="presParOf" srcId="{594BF422-752C-42F3-A230-3D0E6AE9A886}" destId="{C2DF8D93-19C7-4E07-BCAF-9FAAB62C8CF2}" srcOrd="3" destOrd="0" presId="urn:microsoft.com/office/officeart/2016/7/layout/AccentHomeChevronProcess"/>
    <dgm:cxn modelId="{D8554B98-FAA7-4800-BB76-916BA7A2B10E}" type="presParOf" srcId="{594BF422-752C-42F3-A230-3D0E6AE9A886}" destId="{86E313B1-36D3-44D7-907E-22A08CB8E9CC}" srcOrd="4" destOrd="0" presId="urn:microsoft.com/office/officeart/2016/7/layout/AccentHomeChevronProcess"/>
    <dgm:cxn modelId="{19D10FBF-8E65-4EB5-9B54-54A271982B0D}" type="presParOf" srcId="{86E313B1-36D3-44D7-907E-22A08CB8E9CC}" destId="{473F2067-7126-4D56-A328-5A8CFD3D8D52}" srcOrd="0" destOrd="0" presId="urn:microsoft.com/office/officeart/2016/7/layout/AccentHomeChevronProcess"/>
    <dgm:cxn modelId="{11A73768-8587-4E2B-BDDA-6254211FDF2D}" type="presParOf" srcId="{86E313B1-36D3-44D7-907E-22A08CB8E9CC}" destId="{7A0B5EFC-88FB-4ED5-994F-D5F6584C2293}" srcOrd="1" destOrd="0" presId="urn:microsoft.com/office/officeart/2016/7/layout/AccentHomeChevronProcess"/>
    <dgm:cxn modelId="{522D3FED-6E8C-40DF-8BA8-A80510ACC48F}" type="presParOf" srcId="{86E313B1-36D3-44D7-907E-22A08CB8E9CC}" destId="{FD7B29F2-0D66-4B4B-BC8A-82DA23575305}" srcOrd="2" destOrd="0" presId="urn:microsoft.com/office/officeart/2016/7/layout/AccentHomeChevronProcess"/>
    <dgm:cxn modelId="{8075A955-4651-4DD2-B114-EB147BF378DF}" type="presParOf" srcId="{86E313B1-36D3-44D7-907E-22A08CB8E9CC}" destId="{BABAA172-7B81-4C6B-BCF2-4572322515C5}" srcOrd="3" destOrd="0" presId="urn:microsoft.com/office/officeart/2016/7/layout/AccentHomeChevronProcess"/>
    <dgm:cxn modelId="{505D5263-214F-48F5-9678-AA87C7C04F54}" type="presParOf" srcId="{594BF422-752C-42F3-A230-3D0E6AE9A886}" destId="{0B65942F-B336-42B6-A72B-DA6B6B07B79B}" srcOrd="5" destOrd="0" presId="urn:microsoft.com/office/officeart/2016/7/layout/AccentHomeChevronProcess"/>
    <dgm:cxn modelId="{F0861DFD-F2E8-400C-9B5C-4AA4849B2BE4}" type="presParOf" srcId="{594BF422-752C-42F3-A230-3D0E6AE9A886}" destId="{1D5539F6-8B97-4801-8139-D49EE44FFF3E}" srcOrd="6" destOrd="0" presId="urn:microsoft.com/office/officeart/2016/7/layout/AccentHomeChevronProcess"/>
    <dgm:cxn modelId="{D22CB840-CF4F-404F-97C0-0629311A5E51}" type="presParOf" srcId="{1D5539F6-8B97-4801-8139-D49EE44FFF3E}" destId="{2377F551-4CF6-4656-B644-60A7FC1B0F64}" srcOrd="0" destOrd="0" presId="urn:microsoft.com/office/officeart/2016/7/layout/AccentHomeChevronProcess"/>
    <dgm:cxn modelId="{6FFE5C0B-250C-4EEB-9BDD-E47B6B414225}" type="presParOf" srcId="{1D5539F6-8B97-4801-8139-D49EE44FFF3E}" destId="{69ED255C-64AC-4764-BC2C-7679ECCC9FE9}" srcOrd="1" destOrd="0" presId="urn:microsoft.com/office/officeart/2016/7/layout/AccentHomeChevronProcess"/>
    <dgm:cxn modelId="{EB2B0AEE-0679-4C51-B5D9-13C0989C2DC6}" type="presParOf" srcId="{1D5539F6-8B97-4801-8139-D49EE44FFF3E}" destId="{1F1B09A6-DA7E-41D1-B8A6-E3B6E775E5C1}" srcOrd="2" destOrd="0" presId="urn:microsoft.com/office/officeart/2016/7/layout/AccentHomeChevronProcess"/>
    <dgm:cxn modelId="{21A6189F-60BA-4472-B858-99323388D0B0}" type="presParOf" srcId="{1D5539F6-8B97-4801-8139-D49EE44FFF3E}" destId="{89DACDC6-8676-47A4-A430-164754F46172}" srcOrd="3" destOrd="0" presId="urn:microsoft.com/office/officeart/2016/7/layout/AccentHomeChevronProcess"/>
    <dgm:cxn modelId="{7D7FFE7B-0A37-4D36-9728-C99051BA3C40}" type="presParOf" srcId="{594BF422-752C-42F3-A230-3D0E6AE9A886}" destId="{38A6C30B-D5BF-4A1A-A273-D265DC00F2EC}" srcOrd="7" destOrd="0" presId="urn:microsoft.com/office/officeart/2016/7/layout/AccentHomeChevronProcess"/>
    <dgm:cxn modelId="{626D4800-17BB-462C-BE7D-935B963B6EC7}" type="presParOf" srcId="{594BF422-752C-42F3-A230-3D0E6AE9A886}" destId="{761684DA-3DB5-4618-9A30-6E2731CDFCA3}" srcOrd="8" destOrd="0" presId="urn:microsoft.com/office/officeart/2016/7/layout/AccentHomeChevronProcess"/>
    <dgm:cxn modelId="{2B2ED8B7-5577-4410-8D8A-61A1D71B9F15}" type="presParOf" srcId="{761684DA-3DB5-4618-9A30-6E2731CDFCA3}" destId="{E2C584B7-5B6E-4F6E-A7B8-E679FEF7BC4D}" srcOrd="0" destOrd="0" presId="urn:microsoft.com/office/officeart/2016/7/layout/AccentHomeChevronProcess"/>
    <dgm:cxn modelId="{CFB7BBCC-4189-422A-9163-265E17C16D21}" type="presParOf" srcId="{761684DA-3DB5-4618-9A30-6E2731CDFCA3}" destId="{B89F8758-DA9D-4018-859A-710084D7ABF3}" srcOrd="1" destOrd="0" presId="urn:microsoft.com/office/officeart/2016/7/layout/AccentHomeChevronProcess"/>
    <dgm:cxn modelId="{72C8C8DD-71B0-4E2B-BE4F-7AF4AF3DD218}" type="presParOf" srcId="{761684DA-3DB5-4618-9A30-6E2731CDFCA3}" destId="{B73D2BBA-574C-491E-A31C-8B6EA5CC871A}" srcOrd="2" destOrd="0" presId="urn:microsoft.com/office/officeart/2016/7/layout/AccentHomeChevronProcess"/>
    <dgm:cxn modelId="{34912DD7-C0FC-4C18-ABAB-DA8DF69C4254}" type="presParOf" srcId="{761684DA-3DB5-4618-9A30-6E2731CDFCA3}" destId="{DC9D8E0A-674F-4E74-BF10-5C0EF64E638E}" srcOrd="3" destOrd="0" presId="urn:microsoft.com/office/officeart/2016/7/layout/AccentHomeChevron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073D5B-7ADA-4F8B-AD34-0BE114905A44}">
      <dsp:nvSpPr>
        <dsp:cNvPr id="0" name=""/>
        <dsp:cNvSpPr/>
      </dsp:nvSpPr>
      <dsp:spPr>
        <a:xfrm>
          <a:off x="1201959" y="460948"/>
          <a:ext cx="2194559" cy="2468883"/>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6000" r="-6000"/>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DFAF16A-4FD0-49F4-8593-32E9A31A4FF7}">
      <dsp:nvSpPr>
        <dsp:cNvPr id="0" name=""/>
        <dsp:cNvSpPr/>
      </dsp:nvSpPr>
      <dsp:spPr>
        <a:xfrm>
          <a:off x="1102620" y="3081438"/>
          <a:ext cx="2393235" cy="4873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b="1" spc="20">
              <a:latin typeface="+mj-lt"/>
            </a:defRPr>
          </a:pPr>
          <a:r>
            <a:rPr lang="en-US" sz="1500" kern="1200" dirty="0">
              <a:solidFill>
                <a:schemeClr val="bg1"/>
              </a:solidFill>
            </a:rPr>
            <a:t>Product Owner</a:t>
          </a:r>
          <a:br>
            <a:rPr lang="en-US" sz="1500" kern="1200" dirty="0">
              <a:solidFill>
                <a:schemeClr val="bg1"/>
              </a:solidFill>
            </a:rPr>
          </a:br>
          <a:endParaRPr lang="en-US" sz="1500" kern="1200" dirty="0">
            <a:solidFill>
              <a:schemeClr val="bg1"/>
            </a:solidFill>
          </a:endParaRPr>
        </a:p>
      </dsp:txBody>
      <dsp:txXfrm>
        <a:off x="1102620" y="3081438"/>
        <a:ext cx="2393235" cy="487349"/>
      </dsp:txXfrm>
    </dsp:sp>
    <dsp:sp modelId="{7D166BBB-55AF-452C-B9A0-94A1EE55FF4F}">
      <dsp:nvSpPr>
        <dsp:cNvPr id="0" name=""/>
        <dsp:cNvSpPr/>
      </dsp:nvSpPr>
      <dsp:spPr>
        <a:xfrm>
          <a:off x="1102620" y="3416310"/>
          <a:ext cx="2393235" cy="603748"/>
        </a:xfrm>
        <a:prstGeom prst="rect">
          <a:avLst/>
        </a:prstGeom>
        <a:noFill/>
        <a:ln>
          <a:noFill/>
        </a:ln>
        <a:effectLst/>
      </dsp:spPr>
      <dsp:style>
        <a:lnRef idx="0">
          <a:scrgbClr r="0" g="0" b="0"/>
        </a:lnRef>
        <a:fillRef idx="0">
          <a:scrgbClr r="0" g="0" b="0"/>
        </a:fillRef>
        <a:effectRef idx="0">
          <a:scrgbClr r="0" g="0" b="0"/>
        </a:effectRef>
        <a:fontRef idx="minor"/>
      </dsp:style>
    </dsp:sp>
    <dsp:sp modelId="{25238F18-07B8-41D8-8BD9-9F8514E8F9C4}">
      <dsp:nvSpPr>
        <dsp:cNvPr id="0" name=""/>
        <dsp:cNvSpPr/>
      </dsp:nvSpPr>
      <dsp:spPr>
        <a:xfrm>
          <a:off x="4014011" y="460948"/>
          <a:ext cx="2194559" cy="2468883"/>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5000" r="-5000"/>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66F95BB-E9D9-40E2-AB9F-99D5F69BA82A}">
      <dsp:nvSpPr>
        <dsp:cNvPr id="0" name=""/>
        <dsp:cNvSpPr/>
      </dsp:nvSpPr>
      <dsp:spPr>
        <a:xfrm>
          <a:off x="3914673" y="3081438"/>
          <a:ext cx="2393235" cy="4873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b="1" spc="20">
              <a:latin typeface="+mj-lt"/>
            </a:defRPr>
          </a:pPr>
          <a:r>
            <a:rPr lang="en-US" sz="1500" kern="1200" dirty="0">
              <a:solidFill>
                <a:schemeClr val="bg1"/>
              </a:solidFill>
            </a:rPr>
            <a:t>Scrum Master</a:t>
          </a:r>
          <a:br>
            <a:rPr lang="en-US" sz="1500" kern="1200" dirty="0">
              <a:solidFill>
                <a:schemeClr val="bg1"/>
              </a:solidFill>
            </a:rPr>
          </a:br>
          <a:endParaRPr lang="en-US" sz="1500" kern="1200" dirty="0">
            <a:solidFill>
              <a:schemeClr val="bg1"/>
            </a:solidFill>
          </a:endParaRPr>
        </a:p>
      </dsp:txBody>
      <dsp:txXfrm>
        <a:off x="3914673" y="3081438"/>
        <a:ext cx="2393235" cy="487349"/>
      </dsp:txXfrm>
    </dsp:sp>
    <dsp:sp modelId="{1223E777-77CB-4A9A-BF21-12B513842696}">
      <dsp:nvSpPr>
        <dsp:cNvPr id="0" name=""/>
        <dsp:cNvSpPr/>
      </dsp:nvSpPr>
      <dsp:spPr>
        <a:xfrm>
          <a:off x="3914673" y="3416310"/>
          <a:ext cx="2393235" cy="603748"/>
        </a:xfrm>
        <a:prstGeom prst="rect">
          <a:avLst/>
        </a:prstGeom>
        <a:noFill/>
        <a:ln>
          <a:noFill/>
        </a:ln>
        <a:effectLst/>
      </dsp:spPr>
      <dsp:style>
        <a:lnRef idx="0">
          <a:scrgbClr r="0" g="0" b="0"/>
        </a:lnRef>
        <a:fillRef idx="0">
          <a:scrgbClr r="0" g="0" b="0"/>
        </a:fillRef>
        <a:effectRef idx="0">
          <a:scrgbClr r="0" g="0" b="0"/>
        </a:effectRef>
        <a:fontRef idx="minor"/>
      </dsp:style>
    </dsp:sp>
    <dsp:sp modelId="{418E44D8-60E4-4008-9F09-1A652C62E8A6}">
      <dsp:nvSpPr>
        <dsp:cNvPr id="0" name=""/>
        <dsp:cNvSpPr/>
      </dsp:nvSpPr>
      <dsp:spPr>
        <a:xfrm>
          <a:off x="6726725" y="460948"/>
          <a:ext cx="2941840" cy="2468883"/>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44000" r="-44000"/>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B5C14B8-8D61-4009-9F8C-194486F530FA}">
      <dsp:nvSpPr>
        <dsp:cNvPr id="0" name=""/>
        <dsp:cNvSpPr/>
      </dsp:nvSpPr>
      <dsp:spPr>
        <a:xfrm>
          <a:off x="7001027" y="3081438"/>
          <a:ext cx="2393235" cy="4873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b="1" spc="20">
              <a:latin typeface="+mj-lt"/>
            </a:defRPr>
          </a:pPr>
          <a:r>
            <a:rPr lang="en-US" sz="1500" kern="1200" dirty="0">
              <a:solidFill>
                <a:schemeClr val="bg1"/>
              </a:solidFill>
            </a:rPr>
            <a:t>Development Team</a:t>
          </a:r>
        </a:p>
      </dsp:txBody>
      <dsp:txXfrm>
        <a:off x="7001027" y="3081438"/>
        <a:ext cx="2393235" cy="487349"/>
      </dsp:txXfrm>
    </dsp:sp>
    <dsp:sp modelId="{EE420F84-477D-4635-BEF8-66426E9A259D}">
      <dsp:nvSpPr>
        <dsp:cNvPr id="0" name=""/>
        <dsp:cNvSpPr/>
      </dsp:nvSpPr>
      <dsp:spPr>
        <a:xfrm>
          <a:off x="7001027" y="3416310"/>
          <a:ext cx="2393235" cy="603748"/>
        </a:xfrm>
        <a:prstGeom prst="rect">
          <a:avLst/>
        </a:prstGeom>
        <a:noFill/>
        <a:ln>
          <a:noFill/>
        </a:ln>
        <a:effectLst/>
      </dsp:spPr>
      <dsp:style>
        <a:lnRef idx="0">
          <a:scrgbClr r="0" g="0" b="0"/>
        </a:lnRef>
        <a:fillRef idx="0">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4E6E73-A3C8-4495-927B-8AADA5A74297}">
      <dsp:nvSpPr>
        <dsp:cNvPr id="0" name=""/>
        <dsp:cNvSpPr/>
      </dsp:nvSpPr>
      <dsp:spPr>
        <a:xfrm rot="5400000">
          <a:off x="-532558" y="603257"/>
          <a:ext cx="1230153" cy="165035"/>
        </a:xfrm>
        <a:prstGeom prst="corner">
          <a:avLst>
            <a:gd name="adj1" fmla="val 1000"/>
            <a:gd name="adj2" fmla="val 1000"/>
          </a:avLst>
        </a:prstGeom>
        <a:solidFill>
          <a:schemeClr val="lt1">
            <a:hueOff val="0"/>
            <a:satOff val="0"/>
            <a:lumOff val="0"/>
            <a:alphaOff val="0"/>
          </a:schemeClr>
        </a:solidFill>
        <a:ln w="127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dsp:style>
    </dsp:sp>
    <dsp:sp modelId="{CA3A6A4E-2D39-41D2-A6B1-B590D0C452D2}">
      <dsp:nvSpPr>
        <dsp:cNvPr id="0" name=""/>
        <dsp:cNvSpPr/>
      </dsp:nvSpPr>
      <dsp:spPr>
        <a:xfrm>
          <a:off x="0" y="1300851"/>
          <a:ext cx="2062943" cy="410051"/>
        </a:xfrm>
        <a:prstGeom prst="homePlate">
          <a:avLst>
            <a:gd name="adj" fmla="val 25000"/>
          </a:avLst>
        </a:prstGeom>
        <a:solidFill>
          <a:schemeClr val="accent2"/>
        </a:solidFill>
        <a:ln w="127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0" tIns="165100" rIns="82550" bIns="165100" numCol="1" spcCol="1270" anchor="ctr" anchorCtr="0">
          <a:noAutofit/>
        </a:bodyPr>
        <a:lstStyle/>
        <a:p>
          <a:pPr marL="0" lvl="0" indent="0" algn="ctr" defTabSz="577850">
            <a:lnSpc>
              <a:spcPct val="90000"/>
            </a:lnSpc>
            <a:spcBef>
              <a:spcPct val="0"/>
            </a:spcBef>
            <a:spcAft>
              <a:spcPct val="35000"/>
            </a:spcAft>
            <a:buNone/>
          </a:pPr>
          <a:r>
            <a:rPr lang="en-US" sz="1300" kern="1200" dirty="0"/>
            <a:t>Requirements</a:t>
          </a:r>
        </a:p>
      </dsp:txBody>
      <dsp:txXfrm>
        <a:off x="0" y="1300851"/>
        <a:ext cx="2011687" cy="410051"/>
      </dsp:txXfrm>
    </dsp:sp>
    <dsp:sp modelId="{810D7AA7-A541-4507-BE7F-36CCF210089F}">
      <dsp:nvSpPr>
        <dsp:cNvPr id="0" name=""/>
        <dsp:cNvSpPr/>
      </dsp:nvSpPr>
      <dsp:spPr>
        <a:xfrm>
          <a:off x="165035" y="169719"/>
          <a:ext cx="1675110" cy="6556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90000"/>
            </a:lnSpc>
            <a:spcBef>
              <a:spcPct val="0"/>
            </a:spcBef>
            <a:spcAft>
              <a:spcPct val="35000"/>
            </a:spcAft>
            <a:buNone/>
          </a:pPr>
          <a:r>
            <a:rPr lang="en-US" sz="1100" kern="1200" dirty="0"/>
            <a:t>Make predications as  accurate as possible for roadblocks. Requires customer to have comprehensive idea of what they what end product to be.</a:t>
          </a:r>
        </a:p>
      </dsp:txBody>
      <dsp:txXfrm>
        <a:off x="165035" y="169719"/>
        <a:ext cx="1675110" cy="655643"/>
      </dsp:txXfrm>
    </dsp:sp>
    <dsp:sp modelId="{E41E7729-FD3F-426D-804C-45BD60BD762D}">
      <dsp:nvSpPr>
        <dsp:cNvPr id="0" name=""/>
        <dsp:cNvSpPr/>
      </dsp:nvSpPr>
      <dsp:spPr>
        <a:xfrm rot="5400000">
          <a:off x="1375907" y="744335"/>
          <a:ext cx="1230153" cy="165035"/>
        </a:xfrm>
        <a:prstGeom prst="corner">
          <a:avLst>
            <a:gd name="adj1" fmla="val 1000"/>
            <a:gd name="adj2" fmla="val 1000"/>
          </a:avLst>
        </a:prstGeom>
        <a:solidFill>
          <a:schemeClr val="lt1">
            <a:hueOff val="0"/>
            <a:satOff val="0"/>
            <a:lumOff val="0"/>
            <a:alphaOff val="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dsp:style>
    </dsp:sp>
    <dsp:sp modelId="{6C46E586-0364-4C52-98F9-74A7ACD803D1}">
      <dsp:nvSpPr>
        <dsp:cNvPr id="0" name=""/>
        <dsp:cNvSpPr/>
      </dsp:nvSpPr>
      <dsp:spPr>
        <a:xfrm>
          <a:off x="1908466" y="1441929"/>
          <a:ext cx="2062943" cy="410051"/>
        </a:xfrm>
        <a:prstGeom prst="chevron">
          <a:avLst>
            <a:gd name="adj" fmla="val 25000"/>
          </a:avLst>
        </a:prstGeom>
        <a:solidFill>
          <a:schemeClr val="accent1"/>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0" tIns="165100" rIns="82550" bIns="165100" numCol="1" spcCol="1270" anchor="ctr" anchorCtr="0">
          <a:noAutofit/>
        </a:bodyPr>
        <a:lstStyle/>
        <a:p>
          <a:pPr marL="0" lvl="0" indent="0" algn="ctr" defTabSz="577850">
            <a:lnSpc>
              <a:spcPct val="90000"/>
            </a:lnSpc>
            <a:spcBef>
              <a:spcPct val="0"/>
            </a:spcBef>
            <a:spcAft>
              <a:spcPct val="35000"/>
            </a:spcAft>
            <a:buNone/>
          </a:pPr>
          <a:r>
            <a:rPr lang="en-US" sz="1300" kern="1200" dirty="0"/>
            <a:t>Design</a:t>
          </a:r>
        </a:p>
      </dsp:txBody>
      <dsp:txXfrm>
        <a:off x="2010979" y="1441929"/>
        <a:ext cx="1857917" cy="410051"/>
      </dsp:txXfrm>
    </dsp:sp>
    <dsp:sp modelId="{5E07F9E4-149C-4A89-848F-4ABDD305F0C5}">
      <dsp:nvSpPr>
        <dsp:cNvPr id="0" name=""/>
        <dsp:cNvSpPr/>
      </dsp:nvSpPr>
      <dsp:spPr>
        <a:xfrm>
          <a:off x="2073501" y="310797"/>
          <a:ext cx="1675110" cy="6556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90000"/>
            </a:lnSpc>
            <a:spcBef>
              <a:spcPct val="0"/>
            </a:spcBef>
            <a:spcAft>
              <a:spcPct val="35000"/>
            </a:spcAft>
            <a:buNone/>
          </a:pPr>
          <a:r>
            <a:rPr lang="en-US" sz="1100" b="0" i="0" u="none" kern="1200" dirty="0"/>
            <a:t>Design sections according to plan made during planning </a:t>
          </a:r>
          <a:endParaRPr lang="en-US" sz="1100" kern="1200" dirty="0"/>
        </a:p>
      </dsp:txBody>
      <dsp:txXfrm>
        <a:off x="2073501" y="310797"/>
        <a:ext cx="1675110" cy="655643"/>
      </dsp:txXfrm>
    </dsp:sp>
    <dsp:sp modelId="{473F2067-7126-4D56-A328-5A8CFD3D8D52}">
      <dsp:nvSpPr>
        <dsp:cNvPr id="0" name=""/>
        <dsp:cNvSpPr/>
      </dsp:nvSpPr>
      <dsp:spPr>
        <a:xfrm rot="5400000">
          <a:off x="3380098" y="815716"/>
          <a:ext cx="1230153" cy="165035"/>
        </a:xfrm>
        <a:prstGeom prst="corner">
          <a:avLst>
            <a:gd name="adj1" fmla="val 1000"/>
            <a:gd name="adj2" fmla="val 1000"/>
          </a:avLst>
        </a:prstGeom>
        <a:solidFill>
          <a:schemeClr val="lt1">
            <a:hueOff val="0"/>
            <a:satOff val="0"/>
            <a:lumOff val="0"/>
            <a:alphaOff val="0"/>
          </a:schemeClr>
        </a:solidFill>
        <a:ln w="12700" cap="flat" cmpd="sng" algn="ctr">
          <a:solidFill>
            <a:schemeClr val="accent5"/>
          </a:solidFill>
          <a:prstDash val="solid"/>
          <a:miter lim="800000"/>
        </a:ln>
        <a:effectLst/>
      </dsp:spPr>
      <dsp:style>
        <a:lnRef idx="2">
          <a:scrgbClr r="0" g="0" b="0"/>
        </a:lnRef>
        <a:fillRef idx="1">
          <a:scrgbClr r="0" g="0" b="0"/>
        </a:fillRef>
        <a:effectRef idx="0">
          <a:scrgbClr r="0" g="0" b="0"/>
        </a:effectRef>
        <a:fontRef idx="minor"/>
      </dsp:style>
    </dsp:sp>
    <dsp:sp modelId="{7A0B5EFC-88FB-4ED5-994F-D5F6584C2293}">
      <dsp:nvSpPr>
        <dsp:cNvPr id="0" name=""/>
        <dsp:cNvSpPr/>
      </dsp:nvSpPr>
      <dsp:spPr>
        <a:xfrm>
          <a:off x="3912657" y="1513311"/>
          <a:ext cx="2062943" cy="410051"/>
        </a:xfrm>
        <a:prstGeom prst="chevron">
          <a:avLst>
            <a:gd name="adj" fmla="val 25000"/>
          </a:avLst>
        </a:prstGeom>
        <a:solidFill>
          <a:schemeClr val="accent5"/>
        </a:solidFill>
        <a:ln w="12700" cap="flat" cmpd="sng" algn="ctr">
          <a:solidFill>
            <a:schemeClr val="accent5"/>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0" tIns="165100" rIns="82550" bIns="165100" numCol="1" spcCol="1270" anchor="ctr" anchorCtr="0">
          <a:noAutofit/>
        </a:bodyPr>
        <a:lstStyle/>
        <a:p>
          <a:pPr marL="0" lvl="0" indent="0" algn="ctr" defTabSz="577850">
            <a:lnSpc>
              <a:spcPct val="90000"/>
            </a:lnSpc>
            <a:spcBef>
              <a:spcPct val="0"/>
            </a:spcBef>
            <a:spcAft>
              <a:spcPct val="35000"/>
            </a:spcAft>
            <a:buNone/>
          </a:pPr>
          <a:r>
            <a:rPr lang="en-US" sz="1300" kern="1200" dirty="0"/>
            <a:t>Implementation</a:t>
          </a:r>
        </a:p>
      </dsp:txBody>
      <dsp:txXfrm>
        <a:off x="4015170" y="1513311"/>
        <a:ext cx="1857917" cy="410051"/>
      </dsp:txXfrm>
    </dsp:sp>
    <dsp:sp modelId="{FD7B29F2-0D66-4B4B-BC8A-82DA23575305}">
      <dsp:nvSpPr>
        <dsp:cNvPr id="0" name=""/>
        <dsp:cNvSpPr/>
      </dsp:nvSpPr>
      <dsp:spPr>
        <a:xfrm>
          <a:off x="4077692" y="382179"/>
          <a:ext cx="1675110" cy="6556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90000"/>
            </a:lnSpc>
            <a:spcBef>
              <a:spcPct val="0"/>
            </a:spcBef>
            <a:spcAft>
              <a:spcPct val="35000"/>
            </a:spcAft>
            <a:buNone/>
          </a:pPr>
          <a:r>
            <a:rPr lang="en-US" sz="1100" kern="1200" dirty="0"/>
            <a:t>Implement</a:t>
          </a:r>
          <a:r>
            <a:rPr lang="en-US" sz="1100" kern="1200" baseline="0" dirty="0"/>
            <a:t> all completed tasks together. Troubleshoot as issues arise.</a:t>
          </a:r>
          <a:endParaRPr lang="en-US" sz="1100" kern="1200" dirty="0"/>
        </a:p>
      </dsp:txBody>
      <dsp:txXfrm>
        <a:off x="4077692" y="382179"/>
        <a:ext cx="1675110" cy="655643"/>
      </dsp:txXfrm>
    </dsp:sp>
    <dsp:sp modelId="{2377F551-4CF6-4656-B644-60A7FC1B0F64}">
      <dsp:nvSpPr>
        <dsp:cNvPr id="0" name=""/>
        <dsp:cNvSpPr/>
      </dsp:nvSpPr>
      <dsp:spPr>
        <a:xfrm rot="5400000">
          <a:off x="5384269" y="936526"/>
          <a:ext cx="1230153" cy="165035"/>
        </a:xfrm>
        <a:prstGeom prst="corner">
          <a:avLst>
            <a:gd name="adj1" fmla="val 1000"/>
            <a:gd name="adj2" fmla="val 1000"/>
          </a:avLst>
        </a:prstGeom>
        <a:solidFill>
          <a:schemeClr val="lt1">
            <a:hueOff val="0"/>
            <a:satOff val="0"/>
            <a:lumOff val="0"/>
            <a:alphaOff val="0"/>
          </a:schemeClr>
        </a:solidFill>
        <a:ln w="127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dsp:style>
    </dsp:sp>
    <dsp:sp modelId="{69ED255C-64AC-4764-BC2C-7679ECCC9FE9}">
      <dsp:nvSpPr>
        <dsp:cNvPr id="0" name=""/>
        <dsp:cNvSpPr/>
      </dsp:nvSpPr>
      <dsp:spPr>
        <a:xfrm>
          <a:off x="5916827" y="1634120"/>
          <a:ext cx="2062943" cy="410051"/>
        </a:xfrm>
        <a:prstGeom prst="chevron">
          <a:avLst>
            <a:gd name="adj" fmla="val 25000"/>
          </a:avLst>
        </a:prstGeom>
        <a:solidFill>
          <a:schemeClr val="accent3"/>
        </a:solidFill>
        <a:ln w="127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0" tIns="165100" rIns="82550" bIns="165100" numCol="1" spcCol="1270" anchor="ctr" anchorCtr="0">
          <a:noAutofit/>
        </a:bodyPr>
        <a:lstStyle/>
        <a:p>
          <a:pPr marL="0" lvl="0" indent="0" algn="ctr" defTabSz="577850">
            <a:lnSpc>
              <a:spcPct val="90000"/>
            </a:lnSpc>
            <a:spcBef>
              <a:spcPct val="0"/>
            </a:spcBef>
            <a:spcAft>
              <a:spcPct val="35000"/>
            </a:spcAft>
            <a:buNone/>
          </a:pPr>
          <a:r>
            <a:rPr lang="en-US" sz="1300" kern="1200" dirty="0"/>
            <a:t>Verification/Testing</a:t>
          </a:r>
        </a:p>
      </dsp:txBody>
      <dsp:txXfrm>
        <a:off x="6019340" y="1634120"/>
        <a:ext cx="1857917" cy="410051"/>
      </dsp:txXfrm>
    </dsp:sp>
    <dsp:sp modelId="{1F1B09A6-DA7E-41D1-B8A6-E3B6E775E5C1}">
      <dsp:nvSpPr>
        <dsp:cNvPr id="0" name=""/>
        <dsp:cNvSpPr/>
      </dsp:nvSpPr>
      <dsp:spPr>
        <a:xfrm>
          <a:off x="6081863" y="502988"/>
          <a:ext cx="1675110" cy="6556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90000"/>
            </a:lnSpc>
            <a:spcBef>
              <a:spcPct val="0"/>
            </a:spcBef>
            <a:spcAft>
              <a:spcPct val="35000"/>
            </a:spcAft>
            <a:buNone/>
          </a:pPr>
          <a:r>
            <a:rPr lang="en-US" sz="1100" kern="1200" baseline="0" dirty="0"/>
            <a:t>Cannot move to next phase until all bugs and issues are completed</a:t>
          </a:r>
          <a:endParaRPr lang="en-US" sz="1100" kern="1200" dirty="0"/>
        </a:p>
      </dsp:txBody>
      <dsp:txXfrm>
        <a:off x="6081863" y="502988"/>
        <a:ext cx="1675110" cy="655643"/>
      </dsp:txXfrm>
    </dsp:sp>
    <dsp:sp modelId="{E2C584B7-5B6E-4F6E-A7B8-E679FEF7BC4D}">
      <dsp:nvSpPr>
        <dsp:cNvPr id="0" name=""/>
        <dsp:cNvSpPr/>
      </dsp:nvSpPr>
      <dsp:spPr>
        <a:xfrm rot="5400000">
          <a:off x="7310497" y="1024383"/>
          <a:ext cx="1230153" cy="165035"/>
        </a:xfrm>
        <a:prstGeom prst="corner">
          <a:avLst>
            <a:gd name="adj1" fmla="val 1000"/>
            <a:gd name="adj2" fmla="val 1000"/>
          </a:avLst>
        </a:prstGeom>
        <a:solidFill>
          <a:schemeClr val="lt1">
            <a:hueOff val="0"/>
            <a:satOff val="0"/>
            <a:lumOff val="0"/>
            <a:alphaOff val="0"/>
          </a:schemeClr>
        </a:solidFill>
        <a:ln w="127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dsp:style>
    </dsp:sp>
    <dsp:sp modelId="{B89F8758-DA9D-4018-859A-710084D7ABF3}">
      <dsp:nvSpPr>
        <dsp:cNvPr id="0" name=""/>
        <dsp:cNvSpPr/>
      </dsp:nvSpPr>
      <dsp:spPr>
        <a:xfrm>
          <a:off x="7843056" y="1721978"/>
          <a:ext cx="2062943" cy="410051"/>
        </a:xfrm>
        <a:prstGeom prst="chevron">
          <a:avLst>
            <a:gd name="adj" fmla="val 25000"/>
          </a:avLst>
        </a:prstGeom>
        <a:solidFill>
          <a:schemeClr val="accent4"/>
        </a:solidFill>
        <a:ln w="127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0" tIns="165100" rIns="82550" bIns="165100" numCol="1" spcCol="1270" anchor="ctr" anchorCtr="0">
          <a:noAutofit/>
        </a:bodyPr>
        <a:lstStyle/>
        <a:p>
          <a:pPr marL="0" lvl="0" indent="0" algn="ctr" defTabSz="577850">
            <a:lnSpc>
              <a:spcPct val="90000"/>
            </a:lnSpc>
            <a:spcBef>
              <a:spcPct val="0"/>
            </a:spcBef>
            <a:spcAft>
              <a:spcPct val="35000"/>
            </a:spcAft>
            <a:buNone/>
          </a:pPr>
          <a:r>
            <a:rPr lang="en-US" sz="1300" kern="1200" dirty="0"/>
            <a:t>Deployment &amp; Maintenance</a:t>
          </a:r>
        </a:p>
      </dsp:txBody>
      <dsp:txXfrm>
        <a:off x="7945569" y="1721978"/>
        <a:ext cx="1857917" cy="410051"/>
      </dsp:txXfrm>
    </dsp:sp>
    <dsp:sp modelId="{B73D2BBA-574C-491E-A31C-8B6EA5CC871A}">
      <dsp:nvSpPr>
        <dsp:cNvPr id="0" name=""/>
        <dsp:cNvSpPr/>
      </dsp:nvSpPr>
      <dsp:spPr>
        <a:xfrm>
          <a:off x="8008091" y="590846"/>
          <a:ext cx="1675110" cy="6556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90000"/>
            </a:lnSpc>
            <a:spcBef>
              <a:spcPct val="0"/>
            </a:spcBef>
            <a:spcAft>
              <a:spcPct val="35000"/>
            </a:spcAft>
            <a:buNone/>
          </a:pPr>
          <a:r>
            <a:rPr lang="en-US" sz="1100" b="0" i="0" u="none" kern="1200" dirty="0"/>
            <a:t>Launch project and continue maintenance. </a:t>
          </a:r>
          <a:endParaRPr lang="en-US" sz="1100" kern="1200" dirty="0"/>
        </a:p>
      </dsp:txBody>
      <dsp:txXfrm>
        <a:off x="8008091" y="590846"/>
        <a:ext cx="1675110" cy="655643"/>
      </dsp:txXfrm>
    </dsp:sp>
  </dsp:spTree>
</dsp:drawing>
</file>

<file path=ppt/diagrams/layout1.xml><?xml version="1.0" encoding="utf-8"?>
<dgm:layoutDef xmlns:dgm="http://schemas.openxmlformats.org/drawingml/2006/diagram" xmlns:a="http://schemas.openxmlformats.org/drawingml/2006/main" uniqueId="urn:microsoft.com/office/officeart/2019/1/layout/PeoplePortraitsList">
  <dgm:title val="People Portrait List"/>
  <dgm:desc val="People Portrait List"/>
  <dgm:catLst>
    <dgm:cat type="list"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dgm:constr type="w" for="ch" forName="compNode" refType="h" refFor="ch" refForName="compNode" fact="0.55"/>
      <dgm:constr type="w" for="ch" forName="sibTrans" refType="w" refFor="ch" refForName="compNode" fact="0.175"/>
      <dgm:constr type="primFontSz" for="des" forName="nameTx" val="18"/>
      <dgm:constr type="primFontSz" for="des" forName="desTx" refType="primFontSz" refFor="des" refForName="nameTx" op="lte" fact="0.75"/>
      <dgm:constr type="h" for="des" forName="topSpace" op="equ"/>
      <dgm:constr type="h" for="des" forName="compNode" op="equ"/>
      <dgm:constr type="h" for="des" forName="photoElip" op="equ"/>
      <dgm:constr type="w" for="des" forName="photoElip" op="equ"/>
      <dgm:constr type="l" for="des" forName="photoElip" op="equ"/>
      <dgm:constr type="h" for="des" forName="iconSpace" op="equ"/>
      <dgm:constr type="h" for="des" forName="nameTx" op="equ"/>
      <dgm:constr type="h" for="des" forName="txSpace" op="equ"/>
      <dgm:constr type="h" for="des" forName="desTx" op="equ"/>
      <dgm:constr type="h" for="des" forName="bottSpace"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topSpace" refType="w"/>
          <dgm:constr type="h" for="ch" forName="topSpace" refType="h" fact="0.187"/>
          <dgm:constr type="l" for="ch" forName="topSpace"/>
          <dgm:constr type="w" for="ch" forName="photoElip" refType="h" refFor="ch" refForName="photoElip"/>
          <dgm:constr type="h" for="ch" forName="photoElip" val="46.775"/>
          <dgm:constr type="t" for="ch" forName="photoElip" refType="b" refFor="ch" refForName="topSpace"/>
          <dgm:constr type="ctrX" for="ch" forName="photoElip" refType="w" fact="0.5"/>
          <dgm:constr type="w" for="ch" forName="iconSpace" refType="w"/>
          <dgm:constr type="h" for="ch" forName="iconSpace" refType="h" fact="0.075"/>
          <dgm:constr type="l" for="ch" forName="iconSpace"/>
          <dgm:constr type="t" for="ch" forName="iconSpace" refType="b" refFor="ch" refForName="photoElip"/>
          <dgm:constr type="w" for="ch" forName="nameTx" refType="w"/>
          <dgm:constr type="h" for="ch" forName="nameTx" refType="h" fact="0.112"/>
          <dgm:constr type="l" for="ch" forName="nameTx"/>
          <dgm:constr type="t" for="ch" forName="nameTx" refType="b" refFor="ch" refForName="iconSpace"/>
          <dgm:constr type="h" for="ch" forName="txSpace" refType="h" fact="0.015"/>
          <dgm:constr type="w" for="ch" forName="txSpace" refType="w"/>
          <dgm:constr type="l" for="ch" forName="txSpace"/>
          <dgm:constr type="t" for="ch" forName="txSpace" refType="b" refFor="ch" refForName="nameTx"/>
          <dgm:constr type="w" for="ch" forName="desTx" refType="w"/>
          <dgm:constr type="l" for="ch" forName="desTx"/>
          <dgm:constr type="h" for="ch" forName="desTx" refType="h" fact="0.13875"/>
          <dgm:constr type="t" for="ch" forName="desTx" refType="b" refFor="ch" refForName="txSpace"/>
          <dgm:constr type="w" for="ch" forName="bottSpace" refType="w"/>
          <dgm:constr type="h" for="ch" forName="bottSpace" refType="h" fact="0.067"/>
          <dgm:constr type="l" for="ch" forName="bottSpace"/>
          <dgm:constr type="t" for="ch" forName="bottSpace" refType="b" refFor="ch" refForName="desTx"/>
        </dgm:constrLst>
        <dgm:ruleLst>
          <dgm:rule type="h" val="INF" fact="NaN" max="NaN"/>
        </dgm:ruleLst>
        <dgm:layoutNode name="topSpace">
          <dgm:alg type="sp"/>
          <dgm:shape xmlns:r="http://schemas.openxmlformats.org/officeDocument/2006/relationships" r:blip="">
            <dgm:adjLst/>
          </dgm:shape>
          <dgm:presOf/>
          <dgm:constrLst/>
          <dgm:ruleLst/>
        </dgm:layoutNode>
        <dgm:layoutNode name="photoElip" styleLbl="node1">
          <dgm:alg type="sp"/>
          <dgm:shape xmlns:r="http://schemas.openxmlformats.org/officeDocument/2006/relationships" type="ellipse"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nameTx" styleLbl="revTx">
          <dgm:varLst>
            <dgm:chMax val="0"/>
            <dgm:chPref val="0"/>
          </dgm:varLst>
          <dgm:alg type="tx">
            <dgm:param type="txAnchorVert" val="t"/>
            <dgm:param type="txAnchorHorzCh" val="ct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HorzCh" val="ctr"/>
            <dgm:param type="txAnchorVert" val="t"/>
          </dgm:alg>
          <dgm:shape xmlns:r="http://schemas.openxmlformats.org/officeDocument/2006/relationships" type="rect" r:blip="">
            <dgm:adjLst/>
          </dgm:shape>
          <dgm:presOf axis="des" ptType="node"/>
          <dgm:constrLst>
            <dgm:constr type="primFontSz" val="13"/>
            <dgm:constr type="secFontSz" refType="primFontSz"/>
            <dgm:constr type="lMarg"/>
            <dgm:constr type="rMarg"/>
            <dgm:constr type="tMarg"/>
            <dgm:constr type="bMarg"/>
          </dgm:constrLst>
          <dgm:ruleLst>
            <dgm:rule type="primFontSz" val="13" fact="NaN" max="NaN"/>
            <dgm:rule type="h" val="INF" fact="NaN" max="NaN"/>
          </dgm:ruleLst>
        </dgm:layoutNode>
        <dgm:layoutNode name="bottSpace">
          <dgm:alg type="sp"/>
          <dgm:shape xmlns:r="http://schemas.openxmlformats.org/officeDocument/2006/relationships" r:blip="">
            <dgm:adjLst/>
          </dgm:shape>
          <dgm:presOf/>
          <dgm:constrLst/>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gn="ctr">
          <a:lnSpc>
            <a:spcPct val="100000"/>
          </a:lnSpc>
          <a:defRPr b="1" spc="20">
            <a:latin typeface="+mj-lt"/>
          </a:defRPr>
        </a:lvl1pPr>
        <a:lvl2pPr algn="ctr">
          <a:lnSpc>
            <a:spcPct val="100000"/>
          </a:lnSpc>
          <a:defRPr>
            <a:latin typeface="+mj-lt"/>
          </a:defRPr>
        </a:lvl2pPr>
        <a:lvl3pPr algn="ctr">
          <a:buNone/>
          <a:defRPr i="1">
            <a:latin typeface="+mj-lt"/>
          </a:defRPr>
        </a:lvl3pPr>
        <a:lvl4pPr algn="ctr">
          <a:buNone/>
          <a:defRPr i="1">
            <a:latin typeface="+mj-lt"/>
          </a:defRPr>
        </a:lvl4pPr>
        <a:lvl5pPr algn="ctr">
          <a:buNone/>
          <a:defRPr i="1">
            <a:latin typeface="+mj-lt"/>
          </a:defRPr>
        </a:lvl5pPr>
        <a:lvl6pPr algn="ctr">
          <a:buNone/>
          <a:defRPr i="1">
            <a:latin typeface="+mj-lt"/>
          </a:defRPr>
        </a:lvl6pPr>
        <a:lvl7pPr algn="ctr">
          <a:buNone/>
          <a:defRPr i="1">
            <a:latin typeface="+mj-lt"/>
          </a:defRPr>
        </a:lvl7pPr>
        <a:lvl8pPr algn="ctr">
          <a:buNone/>
          <a:defRPr i="1">
            <a:latin typeface="+mj-lt"/>
          </a:defRPr>
        </a:lvl8pPr>
        <a:lvl9pPr algn="ctr">
          <a:buNone/>
          <a:defRPr i="1">
            <a:latin typeface="+mj-lt"/>
          </a:defRPr>
        </a:lvl9pPr>
      </dgm1612:lstStyle>
    </a:ext>
  </dgm:extLst>
</dgm:layoutDef>
</file>

<file path=ppt/diagrams/layout2.xml><?xml version="1.0" encoding="utf-8"?>
<dgm:layoutDef xmlns:dgm="http://schemas.openxmlformats.org/drawingml/2006/diagram" xmlns:a="http://schemas.openxmlformats.org/drawingml/2006/main" uniqueId="urn:microsoft.com/office/officeart/2016/7/layout/AccentHomeChevronProcess">
  <dgm:title val="Accent Home Chevron Process"/>
  <dgm:desc val="Use to show a progression; a timeline; sequential steps in a task, process, or workflow; or to emphasize movement or direction. Level 1 text appears inside an chevron shape, except the first shape which comes in a home shape, while Level 2 text appears above the invisible rectangle shapes."/>
  <dgm:catLst>
    <dgm:cat type="process" pri="500"/>
    <dgm:cat type="timeline"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contrsBasedOnsibTransCount">
      <dgm:if name="oneSibTrans" axis="ch" ptType="sibTrans" func="cnt" op="equ" val="1">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2"/>
          <dgm:constr type="w" for="ch" ptType="sibTrans" op="equ"/>
        </dgm:constrLst>
      </dgm:if>
      <dgm:else name="moreThanOneSibTrans">
        <dgm:choose name="contrsForMoreThanOneSibTrans">
          <dgm:if name="twoSibTrans" axis="ch" ptType="sibTrans" func="cnt" op="equ" val="2">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3"/>
              <dgm:constr type="w" for="ch" ptType="sibTrans" op="equ"/>
            </dgm:constrLst>
          </dgm:if>
          <dgm:else name="moreThanTwoSibTrans">
            <dgm:choose name="contrsForMoreThanTwoSibTrans">
              <dgm:if name="threeSibTrans" axis="ch" ptType="sibTrans" func="cnt" op="equ" val="3">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4"/>
                  <dgm:constr type="w" for="ch" ptType="sibTrans" op="equ"/>
                </dgm:constrLst>
              </dgm:if>
              <dgm:else name="moreThanThreeSibTrans">
                <dgm:choose name="contrsForMoreThanThreeSibTrans">
                  <dgm:if name="fourToSixSibTrans" axis="ch" ptType="sibTrans" func="cnt" op="lte" val="6">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5"/>
                      <dgm:constr type="w" for="ch" ptType="sibTrans" op="equ"/>
                    </dgm:constrLst>
                  </dgm:if>
                  <dgm:else name="moreThanSixSibTrans">
                    <dgm:choose name="contrsForMoreThanSixSibTrans">
                      <dgm:if name="sevenToEightSibTrans" axis="ch" ptType="sibTrans" func="cnt" op="lte" val="8">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7"/>
                          <dgm:constr type="w" for="ch" ptType="sibTrans" op="equ"/>
                        </dgm:constrLst>
                      </dgm:if>
                      <dgm:else name="moreThanEightSibTrans">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9"/>
                          <dgm:constr type="w" for="ch" ptType="sibTrans" op="equ"/>
                        </dgm:constrLst>
                      </dgm:else>
                    </dgm:choose>
                  </dgm:else>
                </dgm:choose>
              </dgm:else>
            </dgm:choose>
          </dgm:else>
        </dgm:choose>
      </dgm:else>
    </dgm:choose>
    <dgm:ruleLst/>
    <dgm:forEach name="Name6" axis="ch" ptType="node">
      <dgm:layoutNode name="composite">
        <dgm:alg type="composite"/>
        <dgm:shape xmlns:r="http://schemas.openxmlformats.org/officeDocument/2006/relationships" r:blip="">
          <dgm:adjLst/>
        </dgm:shape>
        <dgm:presOf/>
        <dgm:choose name="LayoutLTRorRTL">
          <dgm:if name="LayoutLTR" func="var" arg="dir" op="equ" val="norm">
            <dgm:constrLst>
              <dgm:constr type="w" for="ch" forName="L" refType="w" fact="0.08"/>
              <dgm:constr type="h" for="ch" forName="L" refType="h" fact="0.75"/>
              <dgm:constr type="l" for="ch" forName="L"/>
              <dgm:constr type="l" for="ch" forName="parTx"/>
              <dgm:constr type="w" for="ch" forName="parTx" refType="w"/>
              <dgm:constr type="h" for="ch" forName="parTx" refType="h" fact="0.25"/>
              <dgm:constr type="t" for="ch" forName="parTx" refType="b" refFor="ch" refForName="L"/>
              <dgm:constr type="t" for="ch" forName="desTx" refType="w" refFor="ch" refForName="L" fact="0.6"/>
              <dgm:constr type="b" for="ch" forName="desTx" refType="t" refFor="ch" refForName="EmptyPlaceHolder"/>
              <dgm:constr type="l" for="ch" forName="desTx" refType="r" refFor="ch" refForName="L"/>
              <dgm:constr type="w" for="ch" forName="desTx" refType="w" fact="0.812"/>
              <dgm:constr type="w" for="ch" forName="EmptyPlaceHolder" refType="w" fact="0.82"/>
              <dgm:constr type="l" for="ch" forName="EmptyPlaceHolder" refType="r" refFor="ch" refForName="L"/>
              <dgm:constr type="b" for="ch" forName="EmptyPlaceHolder" refType="b" refFor="ch" refForName="L"/>
              <dgm:constr type="h" for="ch" forName="EmptyPlaceHolder" refType="t" refFor="ch" refForName="desTx"/>
            </dgm:constrLst>
          </dgm:if>
          <dgm:else name="LayoutRTL">
            <dgm:constrLst>
              <dgm:constr type="w" for="ch" forName="L" refType="w" fact="0.08"/>
              <dgm:constr type="h" for="ch" forName="L" refType="h" fact="0.75"/>
              <dgm:constr type="r" for="ch" forName="L" refType="w"/>
              <dgm:constr type="r" for="ch" forName="parTx" refType="w"/>
              <dgm:constr type="w" for="ch" forName="parTx" refType="w"/>
              <dgm:constr type="h" for="ch" forName="parTx" refType="h" fact="0.25"/>
              <dgm:constr type="t" for="ch" forName="parTx" refType="b" refFor="ch" refForName="L"/>
              <dgm:constr type="t" for="ch" forName="desTx" refType="w" refFor="ch" refForName="L" fact="0.6"/>
              <dgm:constr type="b" for="ch" forName="desTx" refType="t" refFor="ch" refForName="EmptyPlaceHolder"/>
              <dgm:constr type="r" for="ch" forName="desTx" refType="l" refFor="ch" refForName="L"/>
              <dgm:constr type="w" for="ch" forName="desTx" refType="w" fact="0.812"/>
              <dgm:constr type="w" for="ch" forName="EmptyPlaceHolder" refType="w" fact="0.82"/>
              <dgm:constr type="h" for="ch" forName="EmptyPlaceHolder" refType="w" refFor="ch" refForName="L" fact="0.6"/>
              <dgm:constr type="b" for="ch" forName="EmptyPlaceHolder" refType="b" refFor="ch" refForName="L"/>
            </dgm:constrLst>
          </dgm:else>
        </dgm:choose>
        <dgm:layoutNode name="L" styleLbl="solidFgAcc1" moveWith="parTx">
          <dgm:varLst>
            <dgm:chMax val="0"/>
            <dgm:chPref val="0"/>
          </dgm:varLst>
          <dgm:alg type="sp"/>
          <dgm:choose name="Name310">
            <dgm:if name="Name311" func="var" arg="dir" op="equ" val="norm">
              <dgm:shape xmlns:r="http://schemas.openxmlformats.org/officeDocument/2006/relationships" rot="90" type="corner" r:blip="">
                <dgm:adjLst>
                  <dgm:adj idx="1" val="0.01"/>
                  <dgm:adj idx="2" val="0.01"/>
                </dgm:adjLst>
              </dgm:shape>
            </dgm:if>
            <dgm:else name="Name312">
              <dgm:shape xmlns:r="http://schemas.openxmlformats.org/officeDocument/2006/relationships" rot="180" type="corner" r:blip="">
                <dgm:adjLst>
                  <dgm:adj idx="1" val="0.01"/>
                  <dgm:adj idx="2" val="0.01"/>
                </dgm:adjLst>
              </dgm:shape>
            </dgm:else>
          </dgm:choose>
          <dgm:presOf/>
          <dgm:constrLst/>
          <dgm:ruleLst/>
        </dgm:layoutNode>
        <dgm:layoutNode name="parTx" styleLbl="alignNode1">
          <dgm:varLst>
            <dgm:chMax val="0"/>
            <dgm:chPref val="0"/>
            <dgm:bulletEnabled val="1"/>
          </dgm:varLst>
          <dgm:alg type="tx">
            <dgm:param type="txAnchorVert" val="mid"/>
            <dgm:param type="parTxLTRAlign" val="ctr"/>
            <dgm:param type="parTxRTLAlign" val="ctr"/>
          </dgm:alg>
          <dgm:choose name="MakeFirstNodeHomePlate">
            <dgm:if name="IfFirstNode" axis="self" ptType="node" func="pos" op="equ" val="1">
              <dgm:choose name="Name110">
                <dgm:if name="Name111" func="var" arg="dir" op="equ" val="norm">
                  <dgm:shape xmlns:r="http://schemas.openxmlformats.org/officeDocument/2006/relationships" type="homePlate" r:blip="">
                    <dgm:adjLst>
                      <dgm:adj idx="1" val="0.25"/>
                    </dgm:adjLst>
                  </dgm:shape>
                </dgm:if>
                <dgm:else name="Name112">
                  <dgm:shape xmlns:r="http://schemas.openxmlformats.org/officeDocument/2006/relationships" rot="180" type="homePlate" r:blip="">
                    <dgm:adjLst>
                      <dgm:adj idx="1" val="0.25"/>
                    </dgm:adjLst>
                  </dgm:shape>
                </dgm:else>
              </dgm:choose>
            </dgm:if>
            <dgm:else name="MakeRestOfNodesChevrons">
              <dgm:choose name="Name10">
                <dgm:if name="Name11" func="var" arg="dir" op="equ" val="norm">
                  <dgm:shape xmlns:r="http://schemas.openxmlformats.org/officeDocument/2006/relationships" type="chevron" r:blip="">
                    <dgm:adjLst>
                      <dgm:adj idx="1" val="0.25"/>
                    </dgm:adjLst>
                  </dgm:shape>
                </dgm:if>
                <dgm:else name="Name12">
                  <dgm:shape xmlns:r="http://schemas.openxmlformats.org/officeDocument/2006/relationships" rot="180" type="chevron" r:blip="">
                    <dgm:adjLst>
                      <dgm:adj idx="1" val="0.25"/>
                    </dgm:adjLst>
                  </dgm:shape>
                </dgm:else>
              </dgm:choose>
            </dgm:else>
          </dgm:choose>
          <dgm:presOf axis="self" ptType="node"/>
          <dgm:constrLst>
            <dgm:constr type="tMarg" refType="primFontSz"/>
            <dgm:constr type="bMarg" refType="primFontSz"/>
            <dgm:constr type="lMarg" refType="primFontSz" fact="0.5"/>
            <dgm:constr type="rMarg" refType="primFontSz" fact="0.5"/>
          </dgm:constrLst>
          <dgm:ruleLst>
            <dgm:rule type="primFontSz" val="13" fact="NaN" max="NaN"/>
          </dgm:ruleLst>
        </dgm:layoutNode>
        <dgm:layoutNode name="desTx" styleLbl="revTx" moveWith="parTx">
          <dgm:varLst>
            <dgm:chMax val="0"/>
            <dgm:chPref val="0"/>
            <dgm:bulletEnabled val="1"/>
          </dgm:varLst>
          <dgm:choose name="Name210">
            <dgm:if name="Name211" func="var" arg="dir" op="equ" val="norm">
              <dgm:alg type="tx">
                <dgm:param type="txAnchorVert" val="t"/>
                <dgm:param type="parTxLTRAlign" val="l"/>
                <dgm:param type="shpTxLTRAlignCh" val="l"/>
                <dgm:param type="parTxRTLAlign" val="l"/>
                <dgm:param type="shpTxRTLAlignCh" val="l"/>
              </dgm:alg>
            </dgm:if>
            <dgm:else name="Name212">
              <dgm:alg type="tx">
                <dgm:param type="txAnchorVert" val="t"/>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 ptType="node"/>
          <dgm:constrLst>
            <dgm:constr type="tMarg"/>
            <dgm:constr type="bMarg"/>
            <dgm:constr type="lMarg"/>
            <dgm:constr type="rMarg"/>
          </dgm:constrLst>
          <dgm:ruleLst>
            <dgm:rule type="primFontSz" val="11" fact="NaN" max="NaN"/>
            <dgm:rule type="secFontSz" val="9" fact="NaN" max="NaN"/>
          </dgm:ruleLst>
        </dgm:layoutNode>
        <dgm:layoutNode name="EmptyPlaceHolder">
          <dgm:alg type="sp"/>
          <dgm:shape xmlns:r="http://schemas.openxmlformats.org/officeDocument/2006/relationships" r:blip="">
            <dgm:adjLst/>
          </dgm:shape>
          <dgm:presOf/>
          <dgm:constr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EA28068-AFBD-4979-B752-9EB6F90B1386}" type="datetimeFigureOut">
              <a:rPr lang="en-US" smtClean="0"/>
              <a:t>4/24/2022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939589-3E79-4C82-AA4A-FE78234FAA59}" type="slidenum">
              <a:rPr lang="en-US" smtClean="0"/>
              <a:t>‹#›</a:t>
            </a:fld>
            <a:endParaRPr lang="en-US" dirty="0"/>
          </a:p>
        </p:txBody>
      </p:sp>
    </p:spTree>
    <p:extLst>
      <p:ext uri="{BB962C8B-B14F-4D97-AF65-F5344CB8AC3E}">
        <p14:creationId xmlns:p14="http://schemas.microsoft.com/office/powerpoint/2010/main" val="21949689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Picture citations:</a:t>
            </a:r>
          </a:p>
          <a:p>
            <a:pPr marL="171450" indent="-171450">
              <a:buFont typeface="Arial" panose="020B0604020202020204" pitchFamily="34" charset="0"/>
              <a:buChar char="•"/>
            </a:pPr>
            <a:r>
              <a:rPr lang="en-US" dirty="0"/>
              <a:t>(</a:t>
            </a:r>
            <a:r>
              <a:rPr lang="en-US" dirty="0" err="1"/>
              <a:t>kirankaursingh</a:t>
            </a:r>
            <a:r>
              <a:rPr lang="en-US" dirty="0"/>
              <a:t>)</a:t>
            </a:r>
          </a:p>
          <a:p>
            <a:pPr marL="171450" indent="-171450">
              <a:buFont typeface="Arial" panose="020B0604020202020204" pitchFamily="34" charset="0"/>
              <a:buChar char="•"/>
            </a:pPr>
            <a:r>
              <a:rPr lang="en-US" dirty="0"/>
              <a:t>(</a:t>
            </a:r>
            <a:r>
              <a:rPr lang="en-US" dirty="0" err="1">
                <a:effectLst/>
              </a:rPr>
              <a:t>Kukhnavets</a:t>
            </a:r>
            <a:r>
              <a:rPr lang="en-US" dirty="0"/>
              <a:t>)</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D5939589-3E79-4C82-AA4A-FE78234FAA59}" type="slidenum">
              <a:rPr lang="en-US" smtClean="0"/>
              <a:t>2</a:t>
            </a:fld>
            <a:endParaRPr lang="en-US" dirty="0"/>
          </a:p>
        </p:txBody>
      </p:sp>
    </p:spTree>
    <p:extLst>
      <p:ext uri="{BB962C8B-B14F-4D97-AF65-F5344CB8AC3E}">
        <p14:creationId xmlns:p14="http://schemas.microsoft.com/office/powerpoint/2010/main" val="33717513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Picture citation:</a:t>
            </a:r>
          </a:p>
          <a:p>
            <a:pPr marL="285750" indent="-285750">
              <a:buFont typeface="Arial" panose="020B0604020202020204" pitchFamily="34" charset="0"/>
              <a:buChar char="•"/>
            </a:pPr>
            <a:r>
              <a:rPr lang="en-US" sz="1800" dirty="0">
                <a:effectLst/>
                <a:latin typeface="Times New Roman" panose="02020603050405020304" pitchFamily="18" charset="0"/>
              </a:rPr>
              <a:t>(</a:t>
            </a:r>
            <a:r>
              <a:rPr lang="en-US" sz="1800" i="1" dirty="0">
                <a:effectLst/>
                <a:latin typeface="Times New Roman" panose="02020603050405020304" pitchFamily="18" charset="0"/>
              </a:rPr>
              <a:t>Product Owner vs Scrum Master: Key Differences</a:t>
            </a:r>
            <a:r>
              <a:rPr lang="en-US" sz="1800" dirty="0">
                <a:effectLst/>
                <a:latin typeface="Times New Roman" panose="02020603050405020304" pitchFamily="18" charset="0"/>
              </a:rPr>
              <a:t>, n.d.)</a:t>
            </a:r>
          </a:p>
          <a:p>
            <a:r>
              <a:rPr lang="en-US" sz="1800" dirty="0">
                <a:effectLst/>
                <a:latin typeface="Times New Roman" panose="02020603050405020304" pitchFamily="18" charset="0"/>
              </a:rPr>
              <a:t>Resources:</a:t>
            </a:r>
          </a:p>
          <a:p>
            <a:pPr marL="285750" indent="-285750">
              <a:buFont typeface="Arial" panose="020B0604020202020204" pitchFamily="34" charset="0"/>
              <a:buChar char="•"/>
            </a:pPr>
            <a:r>
              <a:rPr lang="en-US" sz="1800" dirty="0">
                <a:effectLst/>
                <a:latin typeface="Times New Roman" panose="02020603050405020304" pitchFamily="18" charset="0"/>
              </a:rPr>
              <a:t>(</a:t>
            </a:r>
            <a:r>
              <a:rPr lang="en-US" sz="1800" i="1" dirty="0">
                <a:effectLst/>
                <a:latin typeface="Times New Roman" panose="02020603050405020304" pitchFamily="18" charset="0"/>
              </a:rPr>
              <a:t>The Four Scrum Events and How to Use Them [0 SEU]</a:t>
            </a:r>
            <a:r>
              <a:rPr lang="en-US" sz="1800" dirty="0">
                <a:effectLst/>
                <a:latin typeface="Times New Roman" panose="02020603050405020304" pitchFamily="18" charset="0"/>
              </a:rPr>
              <a:t>, n.d.)</a:t>
            </a:r>
          </a:p>
          <a:p>
            <a:pPr marL="285750" indent="-285750">
              <a:buFont typeface="Arial" panose="020B0604020202020204" pitchFamily="34" charset="0"/>
              <a:buChar char="•"/>
            </a:pPr>
            <a:r>
              <a:rPr lang="en-US" sz="1800" dirty="0">
                <a:effectLst/>
                <a:latin typeface="Times New Roman" panose="02020603050405020304" pitchFamily="18" charset="0"/>
              </a:rPr>
              <a:t>(</a:t>
            </a:r>
            <a:r>
              <a:rPr lang="en-US" sz="1800" i="1" dirty="0">
                <a:effectLst/>
                <a:latin typeface="Times New Roman" panose="02020603050405020304" pitchFamily="18" charset="0"/>
              </a:rPr>
              <a:t>The 3 Scrum Roles and Responsibilities, Explained</a:t>
            </a:r>
            <a:r>
              <a:rPr lang="en-US" sz="1800" dirty="0">
                <a:effectLst/>
                <a:latin typeface="Times New Roman" panose="02020603050405020304" pitchFamily="18" charset="0"/>
              </a:rPr>
              <a:t>, n.d.)</a:t>
            </a:r>
          </a:p>
          <a:p>
            <a:endParaRPr lang="en-US" dirty="0"/>
          </a:p>
        </p:txBody>
      </p:sp>
      <p:sp>
        <p:nvSpPr>
          <p:cNvPr id="4" name="Slide Number Placeholder 3"/>
          <p:cNvSpPr>
            <a:spLocks noGrp="1"/>
          </p:cNvSpPr>
          <p:nvPr>
            <p:ph type="sldNum" sz="quarter" idx="5"/>
          </p:nvPr>
        </p:nvSpPr>
        <p:spPr/>
        <p:txBody>
          <a:bodyPr/>
          <a:lstStyle/>
          <a:p>
            <a:fld id="{D5939589-3E79-4C82-AA4A-FE78234FAA59}" type="slidenum">
              <a:rPr lang="en-US" smtClean="0"/>
              <a:t>3</a:t>
            </a:fld>
            <a:endParaRPr lang="en-US" dirty="0"/>
          </a:p>
        </p:txBody>
      </p:sp>
    </p:spTree>
    <p:extLst>
      <p:ext uri="{BB962C8B-B14F-4D97-AF65-F5344CB8AC3E}">
        <p14:creationId xmlns:p14="http://schemas.microsoft.com/office/powerpoint/2010/main" val="1059700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Picture citation:</a:t>
            </a:r>
          </a:p>
          <a:p>
            <a:r>
              <a:rPr lang="en-US" sz="1800" dirty="0">
                <a:effectLst/>
                <a:latin typeface="Times New Roman" panose="02020603050405020304" pitchFamily="18" charset="0"/>
              </a:rPr>
              <a:t>(</a:t>
            </a:r>
            <a:r>
              <a:rPr lang="en-US" sz="1800" i="1" dirty="0">
                <a:effectLst/>
                <a:latin typeface="Times New Roman" panose="02020603050405020304" pitchFamily="18" charset="0"/>
              </a:rPr>
              <a:t>Product Owner vs Scrum Master: Key Differences</a:t>
            </a:r>
            <a:r>
              <a:rPr lang="en-US" sz="1800" dirty="0">
                <a:effectLst/>
                <a:latin typeface="Times New Roman" panose="02020603050405020304" pitchFamily="18" charset="0"/>
              </a:rPr>
              <a:t>, n.d.)</a:t>
            </a:r>
          </a:p>
          <a:p>
            <a:r>
              <a:rPr lang="en-US" sz="1200" dirty="0">
                <a:effectLst/>
                <a:latin typeface="Times New Roman" panose="02020603050405020304" pitchFamily="18" charset="0"/>
              </a:rPr>
              <a:t>Resources:</a:t>
            </a:r>
          </a:p>
          <a:p>
            <a:pPr marL="285750" indent="-285750">
              <a:buFont typeface="Arial" panose="020B0604020202020204" pitchFamily="34" charset="0"/>
              <a:buChar char="•"/>
            </a:pPr>
            <a:r>
              <a:rPr lang="en-US" sz="1200" dirty="0">
                <a:effectLst/>
                <a:latin typeface="Times New Roman" panose="02020603050405020304" pitchFamily="18" charset="0"/>
              </a:rPr>
              <a:t>(</a:t>
            </a:r>
            <a:r>
              <a:rPr lang="en-US" sz="1200" i="1" dirty="0">
                <a:effectLst/>
                <a:latin typeface="Times New Roman" panose="02020603050405020304" pitchFamily="18" charset="0"/>
              </a:rPr>
              <a:t>The Four Scrum Events and How to Use Them [0 SEU]</a:t>
            </a:r>
            <a:r>
              <a:rPr lang="en-US" sz="1200" dirty="0">
                <a:effectLst/>
                <a:latin typeface="Times New Roman" panose="02020603050405020304" pitchFamily="18" charset="0"/>
              </a:rPr>
              <a:t>, n.d.)</a:t>
            </a:r>
          </a:p>
          <a:p>
            <a:pPr marL="285750" indent="-285750">
              <a:buFont typeface="Arial" panose="020B0604020202020204" pitchFamily="34" charset="0"/>
              <a:buChar char="•"/>
            </a:pPr>
            <a:r>
              <a:rPr lang="en-US" sz="1200" dirty="0">
                <a:effectLst/>
                <a:latin typeface="Times New Roman" panose="02020603050405020304" pitchFamily="18" charset="0"/>
              </a:rPr>
              <a:t>(</a:t>
            </a:r>
            <a:r>
              <a:rPr lang="en-US" sz="1200" i="1" dirty="0">
                <a:effectLst/>
                <a:latin typeface="Times New Roman" panose="02020603050405020304" pitchFamily="18" charset="0"/>
              </a:rPr>
              <a:t>The 3 Scrum Roles and Responsibilities, Explained</a:t>
            </a:r>
            <a:r>
              <a:rPr lang="en-US" sz="1200" dirty="0">
                <a:effectLst/>
                <a:latin typeface="Times New Roman" panose="02020603050405020304" pitchFamily="18" charset="0"/>
              </a:rPr>
              <a:t>, n.d.)</a:t>
            </a:r>
          </a:p>
          <a:p>
            <a:endParaRPr lang="en-US" dirty="0"/>
          </a:p>
        </p:txBody>
      </p:sp>
      <p:sp>
        <p:nvSpPr>
          <p:cNvPr id="4" name="Slide Number Placeholder 3"/>
          <p:cNvSpPr>
            <a:spLocks noGrp="1"/>
          </p:cNvSpPr>
          <p:nvPr>
            <p:ph type="sldNum" sz="quarter" idx="5"/>
          </p:nvPr>
        </p:nvSpPr>
        <p:spPr/>
        <p:txBody>
          <a:bodyPr/>
          <a:lstStyle/>
          <a:p>
            <a:fld id="{D5939589-3E79-4C82-AA4A-FE78234FAA59}" type="slidenum">
              <a:rPr lang="en-US" smtClean="0"/>
              <a:t>4</a:t>
            </a:fld>
            <a:endParaRPr lang="en-US" dirty="0"/>
          </a:p>
        </p:txBody>
      </p:sp>
    </p:spTree>
    <p:extLst>
      <p:ext uri="{BB962C8B-B14F-4D97-AF65-F5344CB8AC3E}">
        <p14:creationId xmlns:p14="http://schemas.microsoft.com/office/powerpoint/2010/main" val="29931453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Picture citation:</a:t>
            </a:r>
          </a:p>
          <a:p>
            <a:r>
              <a:rPr lang="en-US" sz="1800" dirty="0">
                <a:effectLst/>
                <a:latin typeface="Times New Roman" panose="02020603050405020304" pitchFamily="18" charset="0"/>
              </a:rPr>
              <a:t>(</a:t>
            </a:r>
            <a:r>
              <a:rPr lang="en-US" sz="1800" i="1" dirty="0">
                <a:effectLst/>
                <a:latin typeface="Times New Roman" panose="02020603050405020304" pitchFamily="18" charset="0"/>
              </a:rPr>
              <a:t>Product Owner vs Scrum Master: Key Differences</a:t>
            </a:r>
            <a:r>
              <a:rPr lang="en-US" sz="1800" dirty="0">
                <a:effectLst/>
                <a:latin typeface="Times New Roman" panose="02020603050405020304" pitchFamily="18" charset="0"/>
              </a:rPr>
              <a:t>, n.d.)</a:t>
            </a:r>
          </a:p>
          <a:p>
            <a:r>
              <a:rPr lang="en-US" sz="1200" dirty="0">
                <a:effectLst/>
                <a:latin typeface="Times New Roman" panose="02020603050405020304" pitchFamily="18" charset="0"/>
              </a:rPr>
              <a:t>Resources:</a:t>
            </a:r>
          </a:p>
          <a:p>
            <a:pPr marL="285750" indent="-285750">
              <a:buFont typeface="Arial" panose="020B0604020202020204" pitchFamily="34" charset="0"/>
              <a:buChar char="•"/>
            </a:pPr>
            <a:r>
              <a:rPr lang="en-US" sz="1200" dirty="0">
                <a:effectLst/>
                <a:latin typeface="Times New Roman" panose="02020603050405020304" pitchFamily="18" charset="0"/>
              </a:rPr>
              <a:t>(</a:t>
            </a:r>
            <a:r>
              <a:rPr lang="en-US" sz="1200" i="1" dirty="0">
                <a:effectLst/>
                <a:latin typeface="Times New Roman" panose="02020603050405020304" pitchFamily="18" charset="0"/>
              </a:rPr>
              <a:t>The Four Scrum Events and How to Use Them [0 SEU]</a:t>
            </a:r>
            <a:r>
              <a:rPr lang="en-US" sz="1200" dirty="0">
                <a:effectLst/>
                <a:latin typeface="Times New Roman" panose="02020603050405020304" pitchFamily="18" charset="0"/>
              </a:rPr>
              <a:t>, n.d.)</a:t>
            </a:r>
          </a:p>
          <a:p>
            <a:pPr marL="285750" indent="-285750">
              <a:buFont typeface="Arial" panose="020B0604020202020204" pitchFamily="34" charset="0"/>
              <a:buChar char="•"/>
            </a:pPr>
            <a:r>
              <a:rPr lang="en-US" sz="1200" dirty="0">
                <a:effectLst/>
                <a:latin typeface="Times New Roman" panose="02020603050405020304" pitchFamily="18" charset="0"/>
              </a:rPr>
              <a:t>(</a:t>
            </a:r>
            <a:r>
              <a:rPr lang="en-US" sz="1200" i="1" dirty="0">
                <a:effectLst/>
                <a:latin typeface="Times New Roman" panose="02020603050405020304" pitchFamily="18" charset="0"/>
              </a:rPr>
              <a:t>The 3 Scrum Roles and Responsibilities, Explained</a:t>
            </a:r>
            <a:r>
              <a:rPr lang="en-US" sz="1200" dirty="0">
                <a:effectLst/>
                <a:latin typeface="Times New Roman" panose="02020603050405020304" pitchFamily="18" charset="0"/>
              </a:rPr>
              <a:t>, n.d.)</a:t>
            </a:r>
          </a:p>
          <a:p>
            <a:endParaRPr lang="en-US" dirty="0"/>
          </a:p>
        </p:txBody>
      </p:sp>
      <p:sp>
        <p:nvSpPr>
          <p:cNvPr id="4" name="Slide Number Placeholder 3"/>
          <p:cNvSpPr>
            <a:spLocks noGrp="1"/>
          </p:cNvSpPr>
          <p:nvPr>
            <p:ph type="sldNum" sz="quarter" idx="5"/>
          </p:nvPr>
        </p:nvSpPr>
        <p:spPr/>
        <p:txBody>
          <a:bodyPr/>
          <a:lstStyle/>
          <a:p>
            <a:fld id="{D5939589-3E79-4C82-AA4A-FE78234FAA59}" type="slidenum">
              <a:rPr lang="en-US" smtClean="0"/>
              <a:t>5</a:t>
            </a:fld>
            <a:endParaRPr lang="en-US" dirty="0"/>
          </a:p>
        </p:txBody>
      </p:sp>
    </p:spTree>
    <p:extLst>
      <p:ext uri="{BB962C8B-B14F-4D97-AF65-F5344CB8AC3E}">
        <p14:creationId xmlns:p14="http://schemas.microsoft.com/office/powerpoint/2010/main" val="26428402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Resources:</a:t>
            </a:r>
          </a:p>
          <a:p>
            <a:pPr marL="171450" indent="-171450">
              <a:buFont typeface="Arial" panose="020B0604020202020204" pitchFamily="34" charset="0"/>
              <a:buChar char="•"/>
            </a:pPr>
            <a:r>
              <a:rPr lang="en-US" sz="1800" dirty="0">
                <a:effectLst/>
                <a:latin typeface="Times New Roman" panose="02020603050405020304" pitchFamily="18" charset="0"/>
              </a:rPr>
              <a:t>(</a:t>
            </a:r>
            <a:r>
              <a:rPr lang="en-US" sz="1800" i="1" dirty="0">
                <a:effectLst/>
                <a:latin typeface="Times New Roman" panose="02020603050405020304" pitchFamily="18" charset="0"/>
              </a:rPr>
              <a:t>Overview of Scrum Phases | </a:t>
            </a:r>
            <a:r>
              <a:rPr lang="en-US" sz="1800" i="1" dirty="0" err="1">
                <a:effectLst/>
                <a:latin typeface="Times New Roman" panose="02020603050405020304" pitchFamily="18" charset="0"/>
              </a:rPr>
              <a:t>StarAgile</a:t>
            </a:r>
            <a:r>
              <a:rPr lang="en-US" sz="1800" dirty="0">
                <a:effectLst/>
                <a:latin typeface="Times New Roman" panose="02020603050405020304" pitchFamily="18" charset="0"/>
              </a:rPr>
              <a:t>, n.d.)</a:t>
            </a:r>
          </a:p>
          <a:p>
            <a:pPr marL="171450" indent="-171450">
              <a:buFont typeface="Arial" panose="020B0604020202020204" pitchFamily="34" charset="0"/>
              <a:buChar char="•"/>
            </a:pPr>
            <a:r>
              <a:rPr lang="en-US" sz="1800" dirty="0">
                <a:effectLst/>
                <a:latin typeface="Times New Roman" panose="02020603050405020304" pitchFamily="18" charset="0"/>
              </a:rPr>
              <a:t>(</a:t>
            </a:r>
            <a:r>
              <a:rPr lang="en-US" sz="1800" i="1" dirty="0">
                <a:effectLst/>
                <a:latin typeface="Times New Roman" panose="02020603050405020304" pitchFamily="18" charset="0"/>
              </a:rPr>
              <a:t>Phases and Processes in Scrum Project| </a:t>
            </a:r>
            <a:r>
              <a:rPr lang="en-US" sz="1800" i="1" dirty="0" err="1">
                <a:effectLst/>
                <a:latin typeface="Times New Roman" panose="02020603050405020304" pitchFamily="18" charset="0"/>
              </a:rPr>
              <a:t>SCRUMstudy</a:t>
            </a:r>
            <a:r>
              <a:rPr lang="en-US" sz="1800" dirty="0">
                <a:effectLst/>
                <a:latin typeface="Times New Roman" panose="02020603050405020304" pitchFamily="18" charset="0"/>
              </a:rPr>
              <a:t>, 2017)</a:t>
            </a:r>
            <a:endParaRPr lang="en-US" dirty="0"/>
          </a:p>
        </p:txBody>
      </p:sp>
      <p:sp>
        <p:nvSpPr>
          <p:cNvPr id="4" name="Slide Number Placeholder 3"/>
          <p:cNvSpPr>
            <a:spLocks noGrp="1"/>
          </p:cNvSpPr>
          <p:nvPr>
            <p:ph type="sldNum" sz="quarter" idx="5"/>
          </p:nvPr>
        </p:nvSpPr>
        <p:spPr/>
        <p:txBody>
          <a:bodyPr/>
          <a:lstStyle/>
          <a:p>
            <a:fld id="{D5939589-3E79-4C82-AA4A-FE78234FAA59}" type="slidenum">
              <a:rPr lang="en-US" smtClean="0"/>
              <a:t>6</a:t>
            </a:fld>
            <a:endParaRPr lang="en-US" dirty="0"/>
          </a:p>
        </p:txBody>
      </p:sp>
    </p:spTree>
    <p:extLst>
      <p:ext uri="{BB962C8B-B14F-4D97-AF65-F5344CB8AC3E}">
        <p14:creationId xmlns:p14="http://schemas.microsoft.com/office/powerpoint/2010/main" val="8267725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Resources:</a:t>
            </a:r>
          </a:p>
          <a:p>
            <a:pPr marL="171450" indent="-171450">
              <a:buFont typeface="Arial" panose="020B0604020202020204" pitchFamily="34" charset="0"/>
              <a:buChar char="•"/>
            </a:pPr>
            <a:r>
              <a:rPr lang="en-US" sz="1200" dirty="0">
                <a:effectLst/>
                <a:latin typeface="Times New Roman" panose="02020603050405020304" pitchFamily="18" charset="0"/>
              </a:rPr>
              <a:t>(</a:t>
            </a:r>
            <a:r>
              <a:rPr lang="en-US" sz="1200" i="1" dirty="0">
                <a:effectLst/>
                <a:latin typeface="Times New Roman" panose="02020603050405020304" pitchFamily="18" charset="0"/>
              </a:rPr>
              <a:t>Overview of Scrum Phases | </a:t>
            </a:r>
            <a:r>
              <a:rPr lang="en-US" sz="1200" i="1" dirty="0" err="1">
                <a:effectLst/>
                <a:latin typeface="Times New Roman" panose="02020603050405020304" pitchFamily="18" charset="0"/>
              </a:rPr>
              <a:t>StarAgile</a:t>
            </a:r>
            <a:r>
              <a:rPr lang="en-US" sz="1200" dirty="0">
                <a:effectLst/>
                <a:latin typeface="Times New Roman" panose="02020603050405020304" pitchFamily="18" charset="0"/>
              </a:rPr>
              <a:t>, n.d.)</a:t>
            </a:r>
          </a:p>
          <a:p>
            <a:pPr marL="171450" indent="-171450">
              <a:buFont typeface="Arial" panose="020B0604020202020204" pitchFamily="34" charset="0"/>
              <a:buChar char="•"/>
            </a:pPr>
            <a:r>
              <a:rPr lang="en-US" sz="1200" dirty="0">
                <a:effectLst/>
                <a:latin typeface="Times New Roman" panose="02020603050405020304" pitchFamily="18" charset="0"/>
              </a:rPr>
              <a:t>(</a:t>
            </a:r>
            <a:r>
              <a:rPr lang="en-US" sz="1200" i="1" dirty="0">
                <a:effectLst/>
                <a:latin typeface="Times New Roman" panose="02020603050405020304" pitchFamily="18" charset="0"/>
              </a:rPr>
              <a:t>Phases and Processes in Scrum Project| </a:t>
            </a:r>
            <a:r>
              <a:rPr lang="en-US" sz="1200" i="1" dirty="0" err="1">
                <a:effectLst/>
                <a:latin typeface="Times New Roman" panose="02020603050405020304" pitchFamily="18" charset="0"/>
              </a:rPr>
              <a:t>SCRUMstudy</a:t>
            </a:r>
            <a:r>
              <a:rPr lang="en-US" sz="1200" dirty="0">
                <a:effectLst/>
                <a:latin typeface="Times New Roman" panose="02020603050405020304" pitchFamily="18" charset="0"/>
              </a:rPr>
              <a:t>, 2017)</a:t>
            </a:r>
            <a:endParaRPr lang="en-US" dirty="0"/>
          </a:p>
          <a:p>
            <a:endParaRPr lang="en-US" dirty="0"/>
          </a:p>
        </p:txBody>
      </p:sp>
      <p:sp>
        <p:nvSpPr>
          <p:cNvPr id="4" name="Slide Number Placeholder 3"/>
          <p:cNvSpPr>
            <a:spLocks noGrp="1"/>
          </p:cNvSpPr>
          <p:nvPr>
            <p:ph type="sldNum" sz="quarter" idx="5"/>
          </p:nvPr>
        </p:nvSpPr>
        <p:spPr/>
        <p:txBody>
          <a:bodyPr/>
          <a:lstStyle/>
          <a:p>
            <a:fld id="{D5939589-3E79-4C82-AA4A-FE78234FAA59}" type="slidenum">
              <a:rPr lang="en-US" smtClean="0"/>
              <a:t>7</a:t>
            </a:fld>
            <a:endParaRPr lang="en-US" dirty="0"/>
          </a:p>
        </p:txBody>
      </p:sp>
    </p:spTree>
    <p:extLst>
      <p:ext uri="{BB962C8B-B14F-4D97-AF65-F5344CB8AC3E}">
        <p14:creationId xmlns:p14="http://schemas.microsoft.com/office/powerpoint/2010/main" val="12215634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Resources:</a:t>
            </a:r>
          </a:p>
          <a:p>
            <a:pPr marL="171450" indent="-171450">
              <a:buFont typeface="Arial" panose="020B0604020202020204" pitchFamily="34" charset="0"/>
              <a:buChar char="•"/>
            </a:pPr>
            <a:r>
              <a:rPr lang="en-US" sz="1200" dirty="0">
                <a:effectLst/>
                <a:latin typeface="Times New Roman" panose="02020603050405020304" pitchFamily="18" charset="0"/>
              </a:rPr>
              <a:t>(</a:t>
            </a:r>
            <a:r>
              <a:rPr lang="en-US" sz="1200" i="1" dirty="0">
                <a:effectLst/>
                <a:latin typeface="Times New Roman" panose="02020603050405020304" pitchFamily="18" charset="0"/>
              </a:rPr>
              <a:t>Overview of Scrum Phases | </a:t>
            </a:r>
            <a:r>
              <a:rPr lang="en-US" sz="1200" i="1" dirty="0" err="1">
                <a:effectLst/>
                <a:latin typeface="Times New Roman" panose="02020603050405020304" pitchFamily="18" charset="0"/>
              </a:rPr>
              <a:t>StarAgile</a:t>
            </a:r>
            <a:r>
              <a:rPr lang="en-US" sz="1200" dirty="0">
                <a:effectLst/>
                <a:latin typeface="Times New Roman" panose="02020603050405020304" pitchFamily="18" charset="0"/>
              </a:rPr>
              <a:t>, n.d.)</a:t>
            </a:r>
          </a:p>
          <a:p>
            <a:pPr marL="171450" indent="-171450">
              <a:buFont typeface="Arial" panose="020B0604020202020204" pitchFamily="34" charset="0"/>
              <a:buChar char="•"/>
            </a:pPr>
            <a:r>
              <a:rPr lang="en-US" sz="1200" dirty="0">
                <a:effectLst/>
                <a:latin typeface="Times New Roman" panose="02020603050405020304" pitchFamily="18" charset="0"/>
              </a:rPr>
              <a:t>(</a:t>
            </a:r>
            <a:r>
              <a:rPr lang="en-US" sz="1200" i="1" dirty="0">
                <a:effectLst/>
                <a:latin typeface="Times New Roman" panose="02020603050405020304" pitchFamily="18" charset="0"/>
              </a:rPr>
              <a:t>Phases and Processes in Scrum Project| </a:t>
            </a:r>
            <a:r>
              <a:rPr lang="en-US" sz="1200" i="1" dirty="0" err="1">
                <a:effectLst/>
                <a:latin typeface="Times New Roman" panose="02020603050405020304" pitchFamily="18" charset="0"/>
              </a:rPr>
              <a:t>SCRUMstudy</a:t>
            </a:r>
            <a:r>
              <a:rPr lang="en-US" sz="1200" dirty="0">
                <a:effectLst/>
                <a:latin typeface="Times New Roman" panose="02020603050405020304" pitchFamily="18" charset="0"/>
              </a:rPr>
              <a:t>, 2017)</a:t>
            </a:r>
            <a:endParaRPr lang="en-US" dirty="0"/>
          </a:p>
          <a:p>
            <a:endParaRPr lang="en-US" dirty="0"/>
          </a:p>
        </p:txBody>
      </p:sp>
      <p:sp>
        <p:nvSpPr>
          <p:cNvPr id="4" name="Slide Number Placeholder 3"/>
          <p:cNvSpPr>
            <a:spLocks noGrp="1"/>
          </p:cNvSpPr>
          <p:nvPr>
            <p:ph type="sldNum" sz="quarter" idx="5"/>
          </p:nvPr>
        </p:nvSpPr>
        <p:spPr/>
        <p:txBody>
          <a:bodyPr/>
          <a:lstStyle/>
          <a:p>
            <a:fld id="{D5939589-3E79-4C82-AA4A-FE78234FAA59}" type="slidenum">
              <a:rPr lang="en-US" smtClean="0"/>
              <a:t>8</a:t>
            </a:fld>
            <a:endParaRPr lang="en-US" dirty="0"/>
          </a:p>
        </p:txBody>
      </p:sp>
    </p:spTree>
    <p:extLst>
      <p:ext uri="{BB962C8B-B14F-4D97-AF65-F5344CB8AC3E}">
        <p14:creationId xmlns:p14="http://schemas.microsoft.com/office/powerpoint/2010/main" val="17123209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Resources:</a:t>
            </a:r>
          </a:p>
          <a:p>
            <a:pPr marL="171450" indent="-171450">
              <a:buFont typeface="Arial" panose="020B0604020202020204" pitchFamily="34" charset="0"/>
              <a:buChar char="•"/>
            </a:pPr>
            <a:r>
              <a:rPr lang="en-US" dirty="0"/>
              <a:t>(Parsons, 2019)</a:t>
            </a:r>
          </a:p>
        </p:txBody>
      </p:sp>
      <p:sp>
        <p:nvSpPr>
          <p:cNvPr id="4" name="Slide Number Placeholder 3"/>
          <p:cNvSpPr>
            <a:spLocks noGrp="1"/>
          </p:cNvSpPr>
          <p:nvPr>
            <p:ph type="sldNum" sz="quarter" idx="5"/>
          </p:nvPr>
        </p:nvSpPr>
        <p:spPr/>
        <p:txBody>
          <a:bodyPr/>
          <a:lstStyle/>
          <a:p>
            <a:fld id="{D5939589-3E79-4C82-AA4A-FE78234FAA59}" type="slidenum">
              <a:rPr lang="en-US" smtClean="0"/>
              <a:t>10</a:t>
            </a:fld>
            <a:endParaRPr lang="en-US" dirty="0"/>
          </a:p>
        </p:txBody>
      </p:sp>
    </p:spTree>
    <p:extLst>
      <p:ext uri="{BB962C8B-B14F-4D97-AF65-F5344CB8AC3E}">
        <p14:creationId xmlns:p14="http://schemas.microsoft.com/office/powerpoint/2010/main" val="30346090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Resources:</a:t>
            </a:r>
          </a:p>
          <a:p>
            <a:pPr marL="171450" indent="-171450">
              <a:buFont typeface="Arial" panose="020B0604020202020204" pitchFamily="34" charset="0"/>
              <a:buChar char="•"/>
            </a:pPr>
            <a:r>
              <a:rPr lang="en-US" dirty="0"/>
              <a:t>(Parsons, 2019)</a:t>
            </a:r>
          </a:p>
          <a:p>
            <a:endParaRPr lang="en-US" dirty="0"/>
          </a:p>
        </p:txBody>
      </p:sp>
      <p:sp>
        <p:nvSpPr>
          <p:cNvPr id="4" name="Slide Number Placeholder 3"/>
          <p:cNvSpPr>
            <a:spLocks noGrp="1"/>
          </p:cNvSpPr>
          <p:nvPr>
            <p:ph type="sldNum" sz="quarter" idx="5"/>
          </p:nvPr>
        </p:nvSpPr>
        <p:spPr/>
        <p:txBody>
          <a:bodyPr/>
          <a:lstStyle/>
          <a:p>
            <a:fld id="{D5939589-3E79-4C82-AA4A-FE78234FAA59}" type="slidenum">
              <a:rPr lang="en-US" smtClean="0"/>
              <a:t>11</a:t>
            </a:fld>
            <a:endParaRPr lang="en-US" dirty="0"/>
          </a:p>
        </p:txBody>
      </p:sp>
    </p:spTree>
    <p:extLst>
      <p:ext uri="{BB962C8B-B14F-4D97-AF65-F5344CB8AC3E}">
        <p14:creationId xmlns:p14="http://schemas.microsoft.com/office/powerpoint/2010/main" val="15445280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524000" y="1122363"/>
            <a:ext cx="9144000" cy="2387600"/>
          </a:xfrm>
        </p:spPr>
        <p:txBody>
          <a:bodyPr anchor="b"/>
          <a:lstStyle>
            <a:lvl1pPr algn="l">
              <a:defRPr sz="6000" b="1" i="0" cap="all" baseline="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1524000" y="3602038"/>
            <a:ext cx="9144000" cy="1655762"/>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cxnSp>
        <p:nvCxnSpPr>
          <p:cNvPr id="11" name="Straight Connector 10">
            <a:extLst>
              <a:ext uri="{FF2B5EF4-FFF2-40B4-BE49-F238E27FC236}">
                <a16:creationId xmlns:a16="http://schemas.microsoft.com/office/drawing/2014/main" id="{D1B787A8-0D67-4B7E-9B48-86BD906AB6B5}"/>
              </a:ext>
            </a:extLst>
          </p:cNvPr>
          <p:cNvCxnSpPr>
            <a:cxnSpLocks/>
          </p:cNvCxnSpPr>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97802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057AE-3B3B-4261-B912-BF9EB9A58C3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2A2D237-A706-4712-90CA-B04517CBBE05}"/>
              </a:ext>
            </a:extLst>
          </p:cNvPr>
          <p:cNvSpPr>
            <a:spLocks noGrp="1"/>
          </p:cNvSpPr>
          <p:nvPr>
            <p:ph type="body" idx="1"/>
          </p:nvPr>
        </p:nvSpPr>
        <p:spPr>
          <a:xfrm>
            <a:off x="1444752" y="1681163"/>
            <a:ext cx="455371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DE39CA1-2B6D-427E-9688-9093D5865CB7}"/>
              </a:ext>
            </a:extLst>
          </p:cNvPr>
          <p:cNvSpPr>
            <a:spLocks noGrp="1"/>
          </p:cNvSpPr>
          <p:nvPr>
            <p:ph sz="half" idx="2"/>
          </p:nvPr>
        </p:nvSpPr>
        <p:spPr>
          <a:xfrm>
            <a:off x="1444752" y="2505075"/>
            <a:ext cx="4553712"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F3D53357-616B-47F4-944B-F979FE96635D}"/>
              </a:ext>
            </a:extLst>
          </p:cNvPr>
          <p:cNvSpPr>
            <a:spLocks noGrp="1"/>
          </p:cNvSpPr>
          <p:nvPr>
            <p:ph type="body" sz="quarter" idx="3"/>
          </p:nvPr>
        </p:nvSpPr>
        <p:spPr>
          <a:xfrm>
            <a:off x="6784848" y="1681163"/>
            <a:ext cx="455371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D7EA593-3036-4FB5-94B4-D9431DF04871}"/>
              </a:ext>
            </a:extLst>
          </p:cNvPr>
          <p:cNvSpPr>
            <a:spLocks noGrp="1"/>
          </p:cNvSpPr>
          <p:nvPr>
            <p:ph sz="quarter" idx="4"/>
          </p:nvPr>
        </p:nvSpPr>
        <p:spPr>
          <a:xfrm>
            <a:off x="6784848" y="2505075"/>
            <a:ext cx="4553712"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0" name="Straight Connector 9">
            <a:extLst>
              <a:ext uri="{FF2B5EF4-FFF2-40B4-BE49-F238E27FC236}">
                <a16:creationId xmlns:a16="http://schemas.microsoft.com/office/drawing/2014/main" id="{160F34ED-DA60-4CC2-B735-B0EC5D9FEA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2" name="Graphic 15">
            <a:extLst>
              <a:ext uri="{FF2B5EF4-FFF2-40B4-BE49-F238E27FC236}">
                <a16:creationId xmlns:a16="http://schemas.microsoft.com/office/drawing/2014/main" id="{A9475260-301F-4744-B1DA-7B00F6FB4342}"/>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
        <p:nvSpPr>
          <p:cNvPr id="14" name="Graphic 16">
            <a:extLst>
              <a:ext uri="{FF2B5EF4-FFF2-40B4-BE49-F238E27FC236}">
                <a16:creationId xmlns:a16="http://schemas.microsoft.com/office/drawing/2014/main" id="{9BBD3F4B-0836-48C5-AC68-747456D1DD50}"/>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dirty="0"/>
          </a:p>
        </p:txBody>
      </p:sp>
      <p:sp>
        <p:nvSpPr>
          <p:cNvPr id="16" name="Graphic 14">
            <a:extLst>
              <a:ext uri="{FF2B5EF4-FFF2-40B4-BE49-F238E27FC236}">
                <a16:creationId xmlns:a16="http://schemas.microsoft.com/office/drawing/2014/main" id="{9B4398D5-99F4-4F83-AA77-9B4177648CAF}"/>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Tree>
    <p:extLst>
      <p:ext uri="{BB962C8B-B14F-4D97-AF65-F5344CB8AC3E}">
        <p14:creationId xmlns:p14="http://schemas.microsoft.com/office/powerpoint/2010/main" val="9375955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1_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057AE-3B3B-4261-B912-BF9EB9A58C3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2A2D237-A706-4712-90CA-B04517CBBE05}"/>
              </a:ext>
            </a:extLst>
          </p:cNvPr>
          <p:cNvSpPr>
            <a:spLocks noGrp="1"/>
          </p:cNvSpPr>
          <p:nvPr>
            <p:ph type="body" idx="1"/>
          </p:nvPr>
        </p:nvSpPr>
        <p:spPr>
          <a:xfrm>
            <a:off x="1444752" y="1681163"/>
            <a:ext cx="28346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DE39CA1-2B6D-427E-9688-9093D5865CB7}"/>
              </a:ext>
            </a:extLst>
          </p:cNvPr>
          <p:cNvSpPr>
            <a:spLocks noGrp="1"/>
          </p:cNvSpPr>
          <p:nvPr>
            <p:ph sz="half" idx="2"/>
          </p:nvPr>
        </p:nvSpPr>
        <p:spPr>
          <a:xfrm>
            <a:off x="1444752" y="2505075"/>
            <a:ext cx="2834640"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p:txBody>
      </p:sp>
      <p:sp>
        <p:nvSpPr>
          <p:cNvPr id="5" name="Text Placeholder 4">
            <a:extLst>
              <a:ext uri="{FF2B5EF4-FFF2-40B4-BE49-F238E27FC236}">
                <a16:creationId xmlns:a16="http://schemas.microsoft.com/office/drawing/2014/main" id="{F3D53357-616B-47F4-944B-F979FE96635D}"/>
              </a:ext>
            </a:extLst>
          </p:cNvPr>
          <p:cNvSpPr>
            <a:spLocks noGrp="1"/>
          </p:cNvSpPr>
          <p:nvPr>
            <p:ph type="body" sz="quarter" idx="3"/>
          </p:nvPr>
        </p:nvSpPr>
        <p:spPr>
          <a:xfrm>
            <a:off x="4983480" y="1681163"/>
            <a:ext cx="28346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D7EA593-3036-4FB5-94B4-D9431DF04871}"/>
              </a:ext>
            </a:extLst>
          </p:cNvPr>
          <p:cNvSpPr>
            <a:spLocks noGrp="1"/>
          </p:cNvSpPr>
          <p:nvPr>
            <p:ph sz="quarter" idx="4"/>
          </p:nvPr>
        </p:nvSpPr>
        <p:spPr>
          <a:xfrm>
            <a:off x="4983480" y="2505075"/>
            <a:ext cx="2834640"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p:txBody>
      </p:sp>
      <p:cxnSp>
        <p:nvCxnSpPr>
          <p:cNvPr id="10" name="Straight Connector 9">
            <a:extLst>
              <a:ext uri="{FF2B5EF4-FFF2-40B4-BE49-F238E27FC236}">
                <a16:creationId xmlns:a16="http://schemas.microsoft.com/office/drawing/2014/main" id="{160F34ED-DA60-4CC2-B735-B0EC5D9FEA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2" name="Graphic 15">
            <a:extLst>
              <a:ext uri="{FF2B5EF4-FFF2-40B4-BE49-F238E27FC236}">
                <a16:creationId xmlns:a16="http://schemas.microsoft.com/office/drawing/2014/main" id="{A9475260-301F-4744-B1DA-7B00F6FB4342}"/>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
        <p:nvSpPr>
          <p:cNvPr id="14" name="Graphic 16">
            <a:extLst>
              <a:ext uri="{FF2B5EF4-FFF2-40B4-BE49-F238E27FC236}">
                <a16:creationId xmlns:a16="http://schemas.microsoft.com/office/drawing/2014/main" id="{9BBD3F4B-0836-48C5-AC68-747456D1DD50}"/>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dirty="0"/>
          </a:p>
        </p:txBody>
      </p:sp>
      <p:sp>
        <p:nvSpPr>
          <p:cNvPr id="16" name="Graphic 14">
            <a:extLst>
              <a:ext uri="{FF2B5EF4-FFF2-40B4-BE49-F238E27FC236}">
                <a16:creationId xmlns:a16="http://schemas.microsoft.com/office/drawing/2014/main" id="{9B4398D5-99F4-4F83-AA77-9B4177648CAF}"/>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
        <p:nvSpPr>
          <p:cNvPr id="15" name="Text Placeholder 4">
            <a:extLst>
              <a:ext uri="{FF2B5EF4-FFF2-40B4-BE49-F238E27FC236}">
                <a16:creationId xmlns:a16="http://schemas.microsoft.com/office/drawing/2014/main" id="{2D693B15-7265-4478-9579-62FCD5222D04}"/>
              </a:ext>
            </a:extLst>
          </p:cNvPr>
          <p:cNvSpPr>
            <a:spLocks noGrp="1"/>
          </p:cNvSpPr>
          <p:nvPr>
            <p:ph type="body" sz="quarter" idx="13"/>
          </p:nvPr>
        </p:nvSpPr>
        <p:spPr>
          <a:xfrm>
            <a:off x="8531352" y="1769269"/>
            <a:ext cx="28346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7" name="Content Placeholder 5">
            <a:extLst>
              <a:ext uri="{FF2B5EF4-FFF2-40B4-BE49-F238E27FC236}">
                <a16:creationId xmlns:a16="http://schemas.microsoft.com/office/drawing/2014/main" id="{48F9E92F-BB16-4896-A47F-6497C3D705B9}"/>
              </a:ext>
            </a:extLst>
          </p:cNvPr>
          <p:cNvSpPr>
            <a:spLocks noGrp="1"/>
          </p:cNvSpPr>
          <p:nvPr>
            <p:ph sz="quarter" idx="14"/>
          </p:nvPr>
        </p:nvSpPr>
        <p:spPr>
          <a:xfrm>
            <a:off x="8531352" y="2593181"/>
            <a:ext cx="2834640"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3730798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hasCustomPrompt="1"/>
          </p:nvPr>
        </p:nvSpPr>
        <p:spPr>
          <a:xfrm>
            <a:off x="6391656" y="804672"/>
            <a:ext cx="4434840" cy="886968"/>
          </a:xfrm>
        </p:spPr>
        <p:txBody>
          <a:bodyPr anchor="b"/>
          <a:lstStyle>
            <a:lvl1pPr algn="l">
              <a:defRPr sz="5400" b="0" i="0" cap="none" baseline="0"/>
            </a:lvl1pPr>
          </a:lstStyle>
          <a:p>
            <a:r>
              <a:rPr lang="en-US" dirty="0"/>
              <a:t>Title</a:t>
            </a:r>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6391654" y="1801368"/>
            <a:ext cx="4434840" cy="4754880"/>
          </a:xfrm>
        </p:spPr>
        <p:txBody>
          <a:bodyPr>
            <a:normAutofit/>
          </a:bodyPr>
          <a:lstStyle>
            <a:lvl1pPr marL="0" indent="0" algn="l">
              <a:lnSpc>
                <a:spcPct val="110000"/>
              </a:lnSpc>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5" name="Footer Placeholder 4">
            <a:extLst>
              <a:ext uri="{FF2B5EF4-FFF2-40B4-BE49-F238E27FC236}">
                <a16:creationId xmlns:a16="http://schemas.microsoft.com/office/drawing/2014/main" id="{7F8C2A2A-62DB-40C0-8AE7-CB9B98649BB1}"/>
              </a:ext>
            </a:extLst>
          </p:cNvPr>
          <p:cNvSpPr>
            <a:spLocks noGrp="1"/>
          </p:cNvSpPr>
          <p:nvPr>
            <p:ph type="ftr" sz="quarter" idx="11"/>
          </p:nvPr>
        </p:nvSpPr>
        <p:spPr>
          <a:xfrm rot="16200000">
            <a:off x="9811512" y="1591056"/>
            <a:ext cx="3547872" cy="365125"/>
          </a:xfrm>
        </p:spPr>
        <p:txBody>
          <a:bodyPr/>
          <a:lstStyle>
            <a:lvl1pPr>
              <a:defRPr>
                <a:solidFill>
                  <a:schemeClr val="accent2"/>
                </a:solidFill>
              </a:defRPr>
            </a:lvl1pPr>
          </a:lstStyle>
          <a:p>
            <a:r>
              <a:rPr lang="en-US" dirty="0"/>
              <a:t>Presentation Title</a:t>
            </a:r>
          </a:p>
        </p:txBody>
      </p:sp>
      <p:sp>
        <p:nvSpPr>
          <p:cNvPr id="6" name="Slide Number Placeholder 5">
            <a:extLst>
              <a:ext uri="{FF2B5EF4-FFF2-40B4-BE49-F238E27FC236}">
                <a16:creationId xmlns:a16="http://schemas.microsoft.com/office/drawing/2014/main" id="{A401EAA4-F44C-4C1F-B8E3-1A3005300F50}"/>
              </a:ext>
            </a:extLst>
          </p:cNvPr>
          <p:cNvSpPr>
            <a:spLocks noGrp="1"/>
          </p:cNvSpPr>
          <p:nvPr>
            <p:ph type="sldNum" sz="quarter" idx="12"/>
          </p:nvPr>
        </p:nvSpPr>
        <p:spPr/>
        <p:txBody>
          <a:bodyPr/>
          <a:lstStyle>
            <a:lvl1pPr>
              <a:defRPr>
                <a:solidFill>
                  <a:schemeClr val="accent2"/>
                </a:solidFill>
              </a:defRPr>
            </a:lvl1pPr>
          </a:lstStyle>
          <a:p>
            <a:fld id="{D8DA9DAA-006C-4F4B-980E-E3DF019B24E2}" type="slidenum">
              <a:rPr lang="en-US" smtClean="0"/>
              <a:pPr/>
              <a:t>‹#›</a:t>
            </a:fld>
            <a:endParaRPr lang="en-US" dirty="0"/>
          </a:p>
        </p:txBody>
      </p:sp>
      <p:cxnSp>
        <p:nvCxnSpPr>
          <p:cNvPr id="7" name="Straight Connector 6">
            <a:extLst>
              <a:ext uri="{FF2B5EF4-FFF2-40B4-BE49-F238E27FC236}">
                <a16:creationId xmlns:a16="http://schemas.microsoft.com/office/drawing/2014/main" id="{6939C974-0ED4-4915-BBF7-1FB00C18AD45}"/>
              </a:ext>
            </a:extLst>
          </p:cNvPr>
          <p:cNvCxnSpPr>
            <a:cxnSpLocks/>
          </p:cNvCxnSpPr>
          <p:nvPr userDrawn="1"/>
        </p:nvCxnSpPr>
        <p:spPr>
          <a:xfrm>
            <a:off x="11586162" y="3619272"/>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15930B2-E36D-4D05-A6B3-CA1BF61D50CC}"/>
              </a:ext>
            </a:extLst>
          </p:cNvPr>
          <p:cNvSpPr/>
          <p:nvPr userDrawn="1"/>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Picture Placeholder 12">
            <a:extLst>
              <a:ext uri="{FF2B5EF4-FFF2-40B4-BE49-F238E27FC236}">
                <a16:creationId xmlns:a16="http://schemas.microsoft.com/office/drawing/2014/main" id="{9CEC7E0F-60E8-418B-978D-C607C82E97F7}"/>
              </a:ext>
            </a:extLst>
          </p:cNvPr>
          <p:cNvSpPr>
            <a:spLocks noGrp="1"/>
          </p:cNvSpPr>
          <p:nvPr>
            <p:ph type="pic" sz="quarter" idx="13"/>
          </p:nvPr>
        </p:nvSpPr>
        <p:spPr>
          <a:xfrm>
            <a:off x="283464" y="3108960"/>
            <a:ext cx="5221224" cy="3447288"/>
          </a:xfrm>
        </p:spPr>
        <p:txBody>
          <a:bodyPr anchor="ctr"/>
          <a:lstStyle>
            <a:lvl1pPr algn="ctr">
              <a:buNone/>
              <a:defRPr>
                <a:solidFill>
                  <a:schemeClr val="bg1"/>
                </a:solidFill>
              </a:defRPr>
            </a:lvl1pPr>
          </a:lstStyle>
          <a:p>
            <a:r>
              <a:rPr lang="en-US"/>
              <a:t>Click icon to add picture</a:t>
            </a:r>
            <a:endParaRPr lang="en-US" dirty="0"/>
          </a:p>
        </p:txBody>
      </p:sp>
      <p:sp>
        <p:nvSpPr>
          <p:cNvPr id="10" name="Picture Placeholder 12">
            <a:extLst>
              <a:ext uri="{FF2B5EF4-FFF2-40B4-BE49-F238E27FC236}">
                <a16:creationId xmlns:a16="http://schemas.microsoft.com/office/drawing/2014/main" id="{F146D6C1-343E-4F97-A565-55BBB15F4C77}"/>
              </a:ext>
            </a:extLst>
          </p:cNvPr>
          <p:cNvSpPr>
            <a:spLocks noGrp="1"/>
          </p:cNvSpPr>
          <p:nvPr>
            <p:ph type="pic" sz="quarter" idx="14"/>
          </p:nvPr>
        </p:nvSpPr>
        <p:spPr>
          <a:xfrm>
            <a:off x="283464" y="301752"/>
            <a:ext cx="2459736" cy="2505456"/>
          </a:xfrm>
        </p:spPr>
        <p:txBody>
          <a:bodyPr anchor="ctr"/>
          <a:lstStyle>
            <a:lvl1pPr algn="ctr">
              <a:buNone/>
              <a:defRPr>
                <a:solidFill>
                  <a:schemeClr val="bg1"/>
                </a:solidFill>
              </a:defRPr>
            </a:lvl1pPr>
          </a:lstStyle>
          <a:p>
            <a:r>
              <a:rPr lang="en-US"/>
              <a:t>Click icon to add picture</a:t>
            </a:r>
            <a:endParaRPr lang="en-US" dirty="0"/>
          </a:p>
        </p:txBody>
      </p:sp>
      <p:sp>
        <p:nvSpPr>
          <p:cNvPr id="11" name="Picture Placeholder 12">
            <a:extLst>
              <a:ext uri="{FF2B5EF4-FFF2-40B4-BE49-F238E27FC236}">
                <a16:creationId xmlns:a16="http://schemas.microsoft.com/office/drawing/2014/main" id="{BA123E2D-4554-47D5-B0EC-0C47EDB41626}"/>
              </a:ext>
            </a:extLst>
          </p:cNvPr>
          <p:cNvSpPr>
            <a:spLocks noGrp="1"/>
          </p:cNvSpPr>
          <p:nvPr>
            <p:ph type="pic" sz="quarter" idx="15"/>
          </p:nvPr>
        </p:nvSpPr>
        <p:spPr>
          <a:xfrm>
            <a:off x="3044952" y="301752"/>
            <a:ext cx="2459736" cy="2505456"/>
          </a:xfrm>
        </p:spPr>
        <p:txBody>
          <a:bodyPr anchor="ctr"/>
          <a:lstStyle>
            <a:lvl1pPr algn="ctr">
              <a:buNone/>
              <a:defRPr>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12578914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Only">
    <p:bg>
      <p:bgPr>
        <a:gradFill>
          <a:gsLst>
            <a:gs pos="100000">
              <a:schemeClr val="accent4"/>
            </a:gs>
            <a:gs pos="0">
              <a:schemeClr val="accent2"/>
            </a:gs>
          </a:gsLst>
          <a:lin ang="8100000" scaled="1"/>
        </a:gradFill>
        <a:effectLst/>
      </p:bgPr>
    </p:bg>
    <p:spTree>
      <p:nvGrpSpPr>
        <p:cNvPr id="1" name=""/>
        <p:cNvGrpSpPr/>
        <p:nvPr/>
      </p:nvGrpSpPr>
      <p:grpSpPr>
        <a:xfrm>
          <a:off x="0" y="0"/>
          <a:ext cx="0" cy="0"/>
          <a:chOff x="0" y="0"/>
          <a:chExt cx="0" cy="0"/>
        </a:xfrm>
      </p:grpSpPr>
      <p:sp>
        <p:nvSpPr>
          <p:cNvPr id="33" name="Picture Placeholder 32">
            <a:extLst>
              <a:ext uri="{FF2B5EF4-FFF2-40B4-BE49-F238E27FC236}">
                <a16:creationId xmlns:a16="http://schemas.microsoft.com/office/drawing/2014/main" id="{3186EA6A-5CD5-4DF7-9C8A-EDFAF28A80D9}"/>
              </a:ext>
            </a:extLst>
          </p:cNvPr>
          <p:cNvSpPr>
            <a:spLocks noGrp="1"/>
          </p:cNvSpPr>
          <p:nvPr>
            <p:ph type="pic" sz="quarter" idx="14"/>
          </p:nvPr>
        </p:nvSpPr>
        <p:spPr>
          <a:xfrm>
            <a:off x="1777111" y="407499"/>
            <a:ext cx="1952279" cy="1952279"/>
          </a:xfrm>
          <a:custGeom>
            <a:avLst/>
            <a:gdLst>
              <a:gd name="connsiteX0" fmla="*/ 976140 w 1952279"/>
              <a:gd name="connsiteY0" fmla="*/ 0 h 1952279"/>
              <a:gd name="connsiteX1" fmla="*/ 1952279 w 1952279"/>
              <a:gd name="connsiteY1" fmla="*/ 976140 h 1952279"/>
              <a:gd name="connsiteX2" fmla="*/ 976140 w 1952279"/>
              <a:gd name="connsiteY2" fmla="*/ 1952279 h 1952279"/>
              <a:gd name="connsiteX3" fmla="*/ 0 w 1952279"/>
              <a:gd name="connsiteY3" fmla="*/ 976140 h 1952279"/>
              <a:gd name="connsiteX4" fmla="*/ 976140 w 1952279"/>
              <a:gd name="connsiteY4" fmla="*/ 0 h 1952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2279" h="1952279">
                <a:moveTo>
                  <a:pt x="976140" y="0"/>
                </a:moveTo>
                <a:cubicBezTo>
                  <a:pt x="1515247" y="0"/>
                  <a:pt x="1952279" y="437033"/>
                  <a:pt x="1952279" y="976140"/>
                </a:cubicBezTo>
                <a:cubicBezTo>
                  <a:pt x="1952279" y="1515246"/>
                  <a:pt x="1515247" y="1952279"/>
                  <a:pt x="976140" y="1952279"/>
                </a:cubicBezTo>
                <a:cubicBezTo>
                  <a:pt x="437033" y="1952279"/>
                  <a:pt x="0" y="1515246"/>
                  <a:pt x="0" y="976140"/>
                </a:cubicBezTo>
                <a:cubicBezTo>
                  <a:pt x="0" y="437033"/>
                  <a:pt x="437033" y="0"/>
                  <a:pt x="976140" y="0"/>
                </a:cubicBezTo>
                <a:close/>
              </a:path>
            </a:pathLst>
          </a:custGeom>
        </p:spPr>
        <p:txBody>
          <a:bodyPr wrap="square" anchor="ctr">
            <a:noAutofit/>
          </a:bodyPr>
          <a:lstStyle>
            <a:lvl1pPr algn="ctr">
              <a:buNone/>
              <a:defRPr sz="1800">
                <a:solidFill>
                  <a:schemeClr val="bg1"/>
                </a:solidFill>
              </a:defRPr>
            </a:lvl1pPr>
          </a:lstStyle>
          <a:p>
            <a:r>
              <a:rPr lang="en-US"/>
              <a:t>Click icon to add picture</a:t>
            </a:r>
            <a:endParaRPr lang="en-US" dirty="0"/>
          </a:p>
        </p:txBody>
      </p:sp>
      <p:sp>
        <p:nvSpPr>
          <p:cNvPr id="32" name="Picture Placeholder 31">
            <a:extLst>
              <a:ext uri="{FF2B5EF4-FFF2-40B4-BE49-F238E27FC236}">
                <a16:creationId xmlns:a16="http://schemas.microsoft.com/office/drawing/2014/main" id="{83D5117F-F235-498D-99A5-9DE2D665576C}"/>
              </a:ext>
            </a:extLst>
          </p:cNvPr>
          <p:cNvSpPr>
            <a:spLocks noGrp="1"/>
          </p:cNvSpPr>
          <p:nvPr>
            <p:ph type="pic" sz="quarter" idx="15"/>
          </p:nvPr>
        </p:nvSpPr>
        <p:spPr>
          <a:xfrm>
            <a:off x="3528345" y="1972581"/>
            <a:ext cx="2290065" cy="2273502"/>
          </a:xfrm>
          <a:custGeom>
            <a:avLst/>
            <a:gdLst>
              <a:gd name="connsiteX0" fmla="*/ 1145032 w 2290065"/>
              <a:gd name="connsiteY0" fmla="*/ 0 h 2273502"/>
              <a:gd name="connsiteX1" fmla="*/ 2290065 w 2290065"/>
              <a:gd name="connsiteY1" fmla="*/ 1145033 h 2273502"/>
              <a:gd name="connsiteX2" fmla="*/ 1375797 w 2290065"/>
              <a:gd name="connsiteY2" fmla="*/ 2266803 h 2273502"/>
              <a:gd name="connsiteX3" fmla="*/ 1331903 w 2290065"/>
              <a:gd name="connsiteY3" fmla="*/ 2273502 h 2273502"/>
              <a:gd name="connsiteX4" fmla="*/ 958162 w 2290065"/>
              <a:gd name="connsiteY4" fmla="*/ 2273502 h 2273502"/>
              <a:gd name="connsiteX5" fmla="*/ 914268 w 2290065"/>
              <a:gd name="connsiteY5" fmla="*/ 2266803 h 2273502"/>
              <a:gd name="connsiteX6" fmla="*/ 5911 w 2290065"/>
              <a:gd name="connsiteY6" fmla="*/ 1262106 h 2273502"/>
              <a:gd name="connsiteX7" fmla="*/ 0 w 2290065"/>
              <a:gd name="connsiteY7" fmla="*/ 1145053 h 2273502"/>
              <a:gd name="connsiteX8" fmla="*/ 0 w 2290065"/>
              <a:gd name="connsiteY8" fmla="*/ 1145014 h 2273502"/>
              <a:gd name="connsiteX9" fmla="*/ 5911 w 2290065"/>
              <a:gd name="connsiteY9" fmla="*/ 1027960 h 2273502"/>
              <a:gd name="connsiteX10" fmla="*/ 1145032 w 2290065"/>
              <a:gd name="connsiteY10" fmla="*/ 0 h 2273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90065" h="2273502">
                <a:moveTo>
                  <a:pt x="1145032" y="0"/>
                </a:moveTo>
                <a:cubicBezTo>
                  <a:pt x="1777417" y="0"/>
                  <a:pt x="2290065" y="512649"/>
                  <a:pt x="2290065" y="1145033"/>
                </a:cubicBezTo>
                <a:cubicBezTo>
                  <a:pt x="2290065" y="1698370"/>
                  <a:pt x="1897569" y="2160033"/>
                  <a:pt x="1375797" y="2266803"/>
                </a:cubicBezTo>
                <a:lnTo>
                  <a:pt x="1331903" y="2273502"/>
                </a:lnTo>
                <a:lnTo>
                  <a:pt x="958162" y="2273502"/>
                </a:lnTo>
                <a:lnTo>
                  <a:pt x="914268" y="2266803"/>
                </a:lnTo>
                <a:cubicBezTo>
                  <a:pt x="429765" y="2167660"/>
                  <a:pt x="56730" y="1762511"/>
                  <a:pt x="5911" y="1262106"/>
                </a:cubicBezTo>
                <a:lnTo>
                  <a:pt x="0" y="1145053"/>
                </a:lnTo>
                <a:lnTo>
                  <a:pt x="0" y="1145014"/>
                </a:lnTo>
                <a:lnTo>
                  <a:pt x="5911" y="1027960"/>
                </a:lnTo>
                <a:cubicBezTo>
                  <a:pt x="64548" y="450571"/>
                  <a:pt x="552172" y="0"/>
                  <a:pt x="1145032" y="0"/>
                </a:cubicBezTo>
                <a:close/>
              </a:path>
            </a:pathLst>
          </a:custGeom>
        </p:spPr>
        <p:txBody>
          <a:bodyPr wrap="square" anchor="ctr">
            <a:noAutofit/>
          </a:bodyPr>
          <a:lstStyle>
            <a:lvl1pPr algn="ctr">
              <a:buNone/>
              <a:defRPr sz="1800">
                <a:solidFill>
                  <a:schemeClr val="bg1"/>
                </a:solidFill>
              </a:defRPr>
            </a:lvl1pPr>
          </a:lstStyle>
          <a:p>
            <a:r>
              <a:rPr lang="en-US"/>
              <a:t>Click icon to add picture</a:t>
            </a:r>
            <a:endParaRPr lang="en-US" dirty="0"/>
          </a:p>
        </p:txBody>
      </p:sp>
      <p:sp>
        <p:nvSpPr>
          <p:cNvPr id="31" name="Picture Placeholder 30">
            <a:extLst>
              <a:ext uri="{FF2B5EF4-FFF2-40B4-BE49-F238E27FC236}">
                <a16:creationId xmlns:a16="http://schemas.microsoft.com/office/drawing/2014/main" id="{E1E0A794-F1D3-4628-B5B1-9D48AB34C3D4}"/>
              </a:ext>
            </a:extLst>
          </p:cNvPr>
          <p:cNvSpPr>
            <a:spLocks noGrp="1"/>
          </p:cNvSpPr>
          <p:nvPr>
            <p:ph type="pic" sz="quarter" idx="16"/>
          </p:nvPr>
        </p:nvSpPr>
        <p:spPr>
          <a:xfrm>
            <a:off x="5579539" y="4386312"/>
            <a:ext cx="3119293" cy="2462810"/>
          </a:xfrm>
          <a:custGeom>
            <a:avLst/>
            <a:gdLst>
              <a:gd name="connsiteX0" fmla="*/ 1559647 w 3119293"/>
              <a:gd name="connsiteY0" fmla="*/ 0 h 2462810"/>
              <a:gd name="connsiteX1" fmla="*/ 3119293 w 3119293"/>
              <a:gd name="connsiteY1" fmla="*/ 1559647 h 2462810"/>
              <a:gd name="connsiteX2" fmla="*/ 2852930 w 3119293"/>
              <a:gd name="connsiteY2" fmla="*/ 2431660 h 2462810"/>
              <a:gd name="connsiteX3" fmla="*/ 2829636 w 3119293"/>
              <a:gd name="connsiteY3" fmla="*/ 2462810 h 2462810"/>
              <a:gd name="connsiteX4" fmla="*/ 289658 w 3119293"/>
              <a:gd name="connsiteY4" fmla="*/ 2462810 h 2462810"/>
              <a:gd name="connsiteX5" fmla="*/ 266363 w 3119293"/>
              <a:gd name="connsiteY5" fmla="*/ 2431660 h 2462810"/>
              <a:gd name="connsiteX6" fmla="*/ 0 w 3119293"/>
              <a:gd name="connsiteY6" fmla="*/ 1559647 h 2462810"/>
              <a:gd name="connsiteX7" fmla="*/ 1559647 w 3119293"/>
              <a:gd name="connsiteY7" fmla="*/ 0 h 2462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19293" h="2462810">
                <a:moveTo>
                  <a:pt x="1559647" y="0"/>
                </a:moveTo>
                <a:cubicBezTo>
                  <a:pt x="2421016" y="0"/>
                  <a:pt x="3119293" y="698278"/>
                  <a:pt x="3119293" y="1559647"/>
                </a:cubicBezTo>
                <a:cubicBezTo>
                  <a:pt x="3119293" y="1882660"/>
                  <a:pt x="3021098" y="2182739"/>
                  <a:pt x="2852930" y="2431660"/>
                </a:cubicBezTo>
                <a:lnTo>
                  <a:pt x="2829636" y="2462810"/>
                </a:lnTo>
                <a:lnTo>
                  <a:pt x="289658" y="2462810"/>
                </a:lnTo>
                <a:lnTo>
                  <a:pt x="266363" y="2431660"/>
                </a:lnTo>
                <a:cubicBezTo>
                  <a:pt x="98195" y="2182739"/>
                  <a:pt x="0" y="1882660"/>
                  <a:pt x="0" y="1559647"/>
                </a:cubicBezTo>
                <a:cubicBezTo>
                  <a:pt x="0" y="698278"/>
                  <a:pt x="698278" y="0"/>
                  <a:pt x="1559647" y="0"/>
                </a:cubicBezTo>
                <a:close/>
              </a:path>
            </a:pathLst>
          </a:custGeom>
        </p:spPr>
        <p:txBody>
          <a:bodyPr wrap="square" anchor="ctr">
            <a:noAutofit/>
          </a:bodyPr>
          <a:lstStyle>
            <a:lvl1pPr algn="ctr">
              <a:buNone/>
              <a:defRPr sz="1800">
                <a:solidFill>
                  <a:schemeClr val="bg1"/>
                </a:solidFill>
              </a:defRPr>
            </a:lvl1pPr>
          </a:lstStyle>
          <a:p>
            <a:r>
              <a:rPr lang="en-US"/>
              <a:t>Click icon to add picture</a:t>
            </a:r>
            <a:endParaRPr lang="en-US" dirty="0"/>
          </a:p>
        </p:txBody>
      </p:sp>
      <p:sp>
        <p:nvSpPr>
          <p:cNvPr id="30" name="Picture Placeholder 29">
            <a:extLst>
              <a:ext uri="{FF2B5EF4-FFF2-40B4-BE49-F238E27FC236}">
                <a16:creationId xmlns:a16="http://schemas.microsoft.com/office/drawing/2014/main" id="{B8D3F45B-B631-47D3-A33C-71CEC2B3602C}"/>
              </a:ext>
            </a:extLst>
          </p:cNvPr>
          <p:cNvSpPr>
            <a:spLocks noGrp="1"/>
          </p:cNvSpPr>
          <p:nvPr>
            <p:ph type="pic" sz="quarter" idx="17"/>
          </p:nvPr>
        </p:nvSpPr>
        <p:spPr>
          <a:xfrm>
            <a:off x="1092905" y="4018982"/>
            <a:ext cx="3854161" cy="2839018"/>
          </a:xfrm>
          <a:custGeom>
            <a:avLst/>
            <a:gdLst>
              <a:gd name="connsiteX0" fmla="*/ 1927061 w 3854161"/>
              <a:gd name="connsiteY0" fmla="*/ 0 h 2839018"/>
              <a:gd name="connsiteX1" fmla="*/ 1927101 w 3854161"/>
              <a:gd name="connsiteY1" fmla="*/ 0 h 2839018"/>
              <a:gd name="connsiteX2" fmla="*/ 2124114 w 3854161"/>
              <a:gd name="connsiteY2" fmla="*/ 9948 h 2839018"/>
              <a:gd name="connsiteX3" fmla="*/ 3854161 w 3854161"/>
              <a:gd name="connsiteY3" fmla="*/ 1927080 h 2839018"/>
              <a:gd name="connsiteX4" fmla="*/ 3702722 w 3854161"/>
              <a:gd name="connsiteY4" fmla="*/ 2677187 h 2839018"/>
              <a:gd name="connsiteX5" fmla="*/ 3624763 w 3854161"/>
              <a:gd name="connsiteY5" fmla="*/ 2839018 h 2839018"/>
              <a:gd name="connsiteX6" fmla="*/ 229398 w 3854161"/>
              <a:gd name="connsiteY6" fmla="*/ 2839018 h 2839018"/>
              <a:gd name="connsiteX7" fmla="*/ 151440 w 3854161"/>
              <a:gd name="connsiteY7" fmla="*/ 2677187 h 2839018"/>
              <a:gd name="connsiteX8" fmla="*/ 0 w 3854161"/>
              <a:gd name="connsiteY8" fmla="*/ 1927080 h 2839018"/>
              <a:gd name="connsiteX9" fmla="*/ 1730048 w 3854161"/>
              <a:gd name="connsiteY9" fmla="*/ 9948 h 2839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54161" h="2839018">
                <a:moveTo>
                  <a:pt x="1927061" y="0"/>
                </a:moveTo>
                <a:lnTo>
                  <a:pt x="1927101" y="0"/>
                </a:lnTo>
                <a:lnTo>
                  <a:pt x="2124114" y="9948"/>
                </a:lnTo>
                <a:cubicBezTo>
                  <a:pt x="3095856" y="108634"/>
                  <a:pt x="3854161" y="929301"/>
                  <a:pt x="3854161" y="1927080"/>
                </a:cubicBezTo>
                <a:cubicBezTo>
                  <a:pt x="3854161" y="2193154"/>
                  <a:pt x="3800237" y="2446634"/>
                  <a:pt x="3702722" y="2677187"/>
                </a:cubicBezTo>
                <a:lnTo>
                  <a:pt x="3624763" y="2839018"/>
                </a:lnTo>
                <a:lnTo>
                  <a:pt x="229398" y="2839018"/>
                </a:lnTo>
                <a:lnTo>
                  <a:pt x="151440" y="2677187"/>
                </a:lnTo>
                <a:cubicBezTo>
                  <a:pt x="53924" y="2446634"/>
                  <a:pt x="0" y="2193154"/>
                  <a:pt x="0" y="1927080"/>
                </a:cubicBezTo>
                <a:cubicBezTo>
                  <a:pt x="0" y="929301"/>
                  <a:pt x="758305" y="108634"/>
                  <a:pt x="1730048" y="9948"/>
                </a:cubicBezTo>
                <a:close/>
              </a:path>
            </a:pathLst>
          </a:custGeom>
        </p:spPr>
        <p:txBody>
          <a:bodyPr wrap="square" anchor="ctr">
            <a:noAutofit/>
          </a:bodyPr>
          <a:lstStyle>
            <a:lvl1pPr algn="ctr">
              <a:buNone/>
              <a:defRPr sz="1800">
                <a:solidFill>
                  <a:schemeClr val="bg1"/>
                </a:solidFill>
              </a:defRPr>
            </a:lvl1pPr>
          </a:lstStyle>
          <a:p>
            <a:r>
              <a:rPr lang="en-US"/>
              <a:t>Click icon to add picture</a:t>
            </a:r>
            <a:endParaRPr lang="en-US" dirty="0"/>
          </a:p>
        </p:txBody>
      </p:sp>
      <p:sp>
        <p:nvSpPr>
          <p:cNvPr id="2" name="Title 1">
            <a:extLst>
              <a:ext uri="{FF2B5EF4-FFF2-40B4-BE49-F238E27FC236}">
                <a16:creationId xmlns:a16="http://schemas.microsoft.com/office/drawing/2014/main" id="{E969F227-D21C-48B3-828A-6BFA9585E82F}"/>
              </a:ext>
            </a:extLst>
          </p:cNvPr>
          <p:cNvSpPr>
            <a:spLocks noGrp="1"/>
          </p:cNvSpPr>
          <p:nvPr>
            <p:ph type="title"/>
          </p:nvPr>
        </p:nvSpPr>
        <p:spPr>
          <a:xfrm>
            <a:off x="5760720" y="585216"/>
            <a:ext cx="5276088" cy="2276856"/>
          </a:xfrm>
        </p:spPr>
        <p:txBody>
          <a:bodyPr anchor="b"/>
          <a:lstStyle>
            <a:lvl1pPr algn="r">
              <a:defRPr sz="4800" b="1" cap="all" spc="400" baseline="0">
                <a:solidFill>
                  <a:schemeClr val="bg1"/>
                </a:solidFill>
              </a:defRPr>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8DF1DFFF-E5C5-43DF-B71C-7270DB97372C}"/>
              </a:ext>
            </a:extLst>
          </p:cNvPr>
          <p:cNvSpPr>
            <a:spLocks noGrp="1"/>
          </p:cNvSpPr>
          <p:nvPr>
            <p:ph type="dt" sz="half" idx="10"/>
          </p:nvPr>
        </p:nvSpPr>
        <p:spPr>
          <a:xfrm>
            <a:off x="658368" y="201168"/>
            <a:ext cx="2743200" cy="365125"/>
          </a:xfrm>
        </p:spPr>
        <p:txBody>
          <a:bodyPr/>
          <a:lstStyle>
            <a:lvl1pPr>
              <a:defRPr>
                <a:solidFill>
                  <a:schemeClr val="bg1"/>
                </a:solidFill>
              </a:defRPr>
            </a:lvl1pPr>
          </a:lstStyle>
          <a:p>
            <a:r>
              <a:rPr lang="en-US" dirty="0"/>
              <a:t>9/3/20XX</a:t>
            </a:r>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a:xfrm rot="16200000">
            <a:off x="-548640" y="1938528"/>
            <a:ext cx="2788920" cy="365125"/>
          </a:xfrm>
        </p:spPr>
        <p:txBody>
          <a:bodyPr/>
          <a:lstStyle>
            <a:lvl1pPr>
              <a:defRPr>
                <a:solidFill>
                  <a:schemeClr val="bg1"/>
                </a:solidFill>
              </a:defRPr>
            </a:lvl1pPr>
          </a:lstStyle>
          <a:p>
            <a:r>
              <a:rPr lang="en-US" dirty="0"/>
              <a:t>Presentation Title</a:t>
            </a:r>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a:xfrm>
            <a:off x="8610600" y="201168"/>
            <a:ext cx="2743200" cy="365125"/>
          </a:xfrm>
        </p:spPr>
        <p:txBody>
          <a:bodyPr/>
          <a:lstStyle>
            <a:lvl1pPr>
              <a:defRPr>
                <a:solidFill>
                  <a:schemeClr val="bg1"/>
                </a:solidFill>
              </a:defRPr>
            </a:lvl1pPr>
          </a:lstStyle>
          <a:p>
            <a:fld id="{D8DA9DAA-006C-4F4B-980E-E3DF019B24E2}" type="slidenum">
              <a:rPr lang="en-US" smtClean="0"/>
              <a:pPr/>
              <a:t>‹#›</a:t>
            </a:fld>
            <a:endParaRPr lang="en-US" dirty="0"/>
          </a:p>
        </p:txBody>
      </p:sp>
      <p:sp>
        <p:nvSpPr>
          <p:cNvPr id="8" name="Graphic 32">
            <a:extLst>
              <a:ext uri="{FF2B5EF4-FFF2-40B4-BE49-F238E27FC236}">
                <a16:creationId xmlns:a16="http://schemas.microsoft.com/office/drawing/2014/main" id="{846CD0EA-B0AA-4845-81A5-4ADD7C58B12F}"/>
              </a:ext>
            </a:extLst>
          </p:cNvPr>
          <p:cNvSpPr/>
          <p:nvPr userDrawn="1"/>
        </p:nvSpPr>
        <p:spPr>
          <a:xfrm>
            <a:off x="1472366" y="1859534"/>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dirty="0"/>
          </a:p>
        </p:txBody>
      </p:sp>
      <p:sp>
        <p:nvSpPr>
          <p:cNvPr id="10" name="Graphic 33">
            <a:extLst>
              <a:ext uri="{FF2B5EF4-FFF2-40B4-BE49-F238E27FC236}">
                <a16:creationId xmlns:a16="http://schemas.microsoft.com/office/drawing/2014/main" id="{0E97A0CB-7CB1-47F0-BD48-EEECBAC39CD2}"/>
              </a:ext>
            </a:extLst>
          </p:cNvPr>
          <p:cNvSpPr/>
          <p:nvPr userDrawn="1"/>
        </p:nvSpPr>
        <p:spPr>
          <a:xfrm>
            <a:off x="2014523" y="3146867"/>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dirty="0"/>
          </a:p>
        </p:txBody>
      </p:sp>
      <p:sp>
        <p:nvSpPr>
          <p:cNvPr id="12" name="Graphic 31">
            <a:extLst>
              <a:ext uri="{FF2B5EF4-FFF2-40B4-BE49-F238E27FC236}">
                <a16:creationId xmlns:a16="http://schemas.microsoft.com/office/drawing/2014/main" id="{477816C9-06CB-4BC5-B26B-6A2877BD941A}"/>
              </a:ext>
            </a:extLst>
          </p:cNvPr>
          <p:cNvSpPr/>
          <p:nvPr userDrawn="1"/>
        </p:nvSpPr>
        <p:spPr>
          <a:xfrm>
            <a:off x="5404920" y="4508295"/>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cxnSp>
        <p:nvCxnSpPr>
          <p:cNvPr id="14" name="Straight Connector 13">
            <a:extLst>
              <a:ext uri="{FF2B5EF4-FFF2-40B4-BE49-F238E27FC236}">
                <a16:creationId xmlns:a16="http://schemas.microsoft.com/office/drawing/2014/main" id="{13AE7F8D-AE68-4A83-BAB5-3A97D473CE3C}"/>
              </a:ext>
            </a:extLst>
          </p:cNvPr>
          <p:cNvCxnSpPr>
            <a:cxnSpLocks/>
          </p:cNvCxnSpPr>
          <p:nvPr userDrawn="1"/>
        </p:nvCxnSpPr>
        <p:spPr>
          <a:xfrm>
            <a:off x="856114" y="3503032"/>
            <a:ext cx="0" cy="334609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A928810C-E773-43AE-A2A1-4073955CC8DA}"/>
              </a:ext>
            </a:extLst>
          </p:cNvPr>
          <p:cNvSpPr>
            <a:spLocks noGrp="1"/>
          </p:cNvSpPr>
          <p:nvPr>
            <p:ph type="body" sz="quarter" idx="13"/>
          </p:nvPr>
        </p:nvSpPr>
        <p:spPr>
          <a:xfrm>
            <a:off x="5760720" y="3127248"/>
            <a:ext cx="5276088" cy="1124712"/>
          </a:xfrm>
        </p:spPr>
        <p:txBody>
          <a:bodyPr/>
          <a:lstStyle>
            <a:lvl1pPr marL="0" indent="0" algn="r">
              <a:buNone/>
              <a:defRPr sz="180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0104515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9F227-D21C-48B3-828A-6BFA9585E82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DF1DFFF-E5C5-43DF-B71C-7270DB97372C}"/>
              </a:ext>
            </a:extLst>
          </p:cNvPr>
          <p:cNvSpPr>
            <a:spLocks noGrp="1"/>
          </p:cNvSpPr>
          <p:nvPr>
            <p:ph type="dt" sz="half" idx="10"/>
          </p:nvPr>
        </p:nvSpPr>
        <p:spPr/>
        <p:txBody>
          <a:bodyPr/>
          <a:lstStyle/>
          <a:p>
            <a:r>
              <a:rPr lang="en-US" dirty="0"/>
              <a:t>9/3/20XX</a:t>
            </a:r>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6" name="Straight Connector 5">
            <a:extLst>
              <a:ext uri="{FF2B5EF4-FFF2-40B4-BE49-F238E27FC236}">
                <a16:creationId xmlns:a16="http://schemas.microsoft.com/office/drawing/2014/main" id="{57596AF9-469C-436D-B7D2-77952EF1825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32910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DFF36D6-399B-43E3-84DD-9FC5119ECCE9}"/>
              </a:ext>
            </a:extLst>
          </p:cNvPr>
          <p:cNvSpPr>
            <a:spLocks noGrp="1"/>
          </p:cNvSpPr>
          <p:nvPr>
            <p:ph type="dt" sz="half" idx="10"/>
          </p:nvPr>
        </p:nvSpPr>
        <p:spPr/>
        <p:txBody>
          <a:bodyPr/>
          <a:lstStyle/>
          <a:p>
            <a:r>
              <a:rPr lang="en-US" dirty="0"/>
              <a:t>9/3/20XX</a:t>
            </a:r>
          </a:p>
        </p:txBody>
      </p:sp>
      <p:sp>
        <p:nvSpPr>
          <p:cNvPr id="3" name="Footer Placeholder 2">
            <a:extLst>
              <a:ext uri="{FF2B5EF4-FFF2-40B4-BE49-F238E27FC236}">
                <a16:creationId xmlns:a16="http://schemas.microsoft.com/office/drawing/2014/main" id="{50234AB7-3B85-4028-A500-5A1BDBF45C56}"/>
              </a:ext>
            </a:extLst>
          </p:cNvPr>
          <p:cNvSpPr>
            <a:spLocks noGrp="1"/>
          </p:cNvSpPr>
          <p:nvPr>
            <p:ph type="ftr" sz="quarter" idx="11"/>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AC1F40F0-9909-442F-BBA4-409D061ED027}"/>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5" name="Straight Connector 4">
            <a:extLst>
              <a:ext uri="{FF2B5EF4-FFF2-40B4-BE49-F238E27FC236}">
                <a16:creationId xmlns:a16="http://schemas.microsoft.com/office/drawing/2014/main" id="{353C1207-D1C8-49E3-8837-E2B89D366FA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086763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0F214-646F-4D81-AD12-65628EC987D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EF71768-C3FA-49EF-99EF-06E6C3B2846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2DA6F24-ED6C-4D12-A9D6-EE37FBD686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8E6AACE-FAFB-4934-8E3C-AB5B216353D8}"/>
              </a:ext>
            </a:extLst>
          </p:cNvPr>
          <p:cNvSpPr>
            <a:spLocks noGrp="1"/>
          </p:cNvSpPr>
          <p:nvPr>
            <p:ph type="dt" sz="half" idx="10"/>
          </p:nvPr>
        </p:nvSpPr>
        <p:spPr/>
        <p:txBody>
          <a:bodyPr/>
          <a:lstStyle/>
          <a:p>
            <a:r>
              <a:rPr lang="en-US" dirty="0"/>
              <a:t>9/3/20XX</a:t>
            </a:r>
          </a:p>
        </p:txBody>
      </p:sp>
      <p:sp>
        <p:nvSpPr>
          <p:cNvPr id="6" name="Footer Placeholder 5">
            <a:extLst>
              <a:ext uri="{FF2B5EF4-FFF2-40B4-BE49-F238E27FC236}">
                <a16:creationId xmlns:a16="http://schemas.microsoft.com/office/drawing/2014/main" id="{181533EA-D0F8-4C79-8721-F190DE2D2DC0}"/>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A059BAC9-F101-4394-BBA4-3D21A3497126}"/>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8" name="Straight Connector 7">
            <a:extLst>
              <a:ext uri="{FF2B5EF4-FFF2-40B4-BE49-F238E27FC236}">
                <a16:creationId xmlns:a16="http://schemas.microsoft.com/office/drawing/2014/main" id="{0F3A79C9-7EDC-44F6-AC48-5DD98A7695AD}"/>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68059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CB71F-B6C2-4866-BC97-304F78816E4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55ED73B-8413-478D-80D7-B78B69763B6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91BDF226-1B94-4D2D-98B3-7B932FB17DA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00C4E9A-CA29-4CCD-ACFA-B29F80FBA163}"/>
              </a:ext>
            </a:extLst>
          </p:cNvPr>
          <p:cNvSpPr>
            <a:spLocks noGrp="1"/>
          </p:cNvSpPr>
          <p:nvPr>
            <p:ph type="dt" sz="half" idx="10"/>
          </p:nvPr>
        </p:nvSpPr>
        <p:spPr/>
        <p:txBody>
          <a:bodyPr/>
          <a:lstStyle/>
          <a:p>
            <a:r>
              <a:rPr lang="en-US" dirty="0"/>
              <a:t>9/3/20XX</a:t>
            </a:r>
          </a:p>
        </p:txBody>
      </p:sp>
      <p:sp>
        <p:nvSpPr>
          <p:cNvPr id="6" name="Footer Placeholder 5">
            <a:extLst>
              <a:ext uri="{FF2B5EF4-FFF2-40B4-BE49-F238E27FC236}">
                <a16:creationId xmlns:a16="http://schemas.microsoft.com/office/drawing/2014/main" id="{71A5B7BE-3F1B-4FF3-B1D7-6E39B99D07BD}"/>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142F18F1-E27E-470E-AE13-4755DEE63A32}"/>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8" name="Straight Connector 7">
            <a:extLst>
              <a:ext uri="{FF2B5EF4-FFF2-40B4-BE49-F238E27FC236}">
                <a16:creationId xmlns:a16="http://schemas.microsoft.com/office/drawing/2014/main" id="{00F08750-B7F2-4119-B151-68DE774813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07755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2 Slide">
    <p:bg>
      <p:bgPr>
        <a:gradFill>
          <a:gsLst>
            <a:gs pos="100000">
              <a:schemeClr val="accent4"/>
            </a:gs>
            <a:gs pos="0">
              <a:schemeClr val="accent2"/>
            </a:gs>
          </a:gsLst>
          <a:lin ang="27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298448" y="594360"/>
            <a:ext cx="6272784" cy="2843784"/>
          </a:xfrm>
        </p:spPr>
        <p:txBody>
          <a:bodyPr anchor="b"/>
          <a:lstStyle>
            <a:lvl1pPr algn="l">
              <a:defRPr sz="5400" b="1" i="0" cap="all" baseline="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5641848" y="4700016"/>
            <a:ext cx="5093208" cy="1197864"/>
          </a:xfrm>
        </p:spPr>
        <p:txBody>
          <a:bodyPr>
            <a:normAutofit/>
          </a:bodyPr>
          <a:lstStyle>
            <a:lvl1pPr marL="0" indent="0" algn="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cxnSp>
        <p:nvCxnSpPr>
          <p:cNvPr id="9" name="Straight Connector 8">
            <a:extLst>
              <a:ext uri="{FF2B5EF4-FFF2-40B4-BE49-F238E27FC236}">
                <a16:creationId xmlns:a16="http://schemas.microsoft.com/office/drawing/2014/main" id="{8E825845-66DD-4B77-A729-CD97D156FE6C}"/>
              </a:ext>
            </a:extLst>
          </p:cNvPr>
          <p:cNvCxnSpPr>
            <a:cxnSpLocks/>
          </p:cNvCxnSpPr>
          <p:nvPr userDrawn="1"/>
        </p:nvCxnSpPr>
        <p:spPr>
          <a:xfrm>
            <a:off x="1301262" y="3496322"/>
            <a:ext cx="0" cy="335280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9" name="Graphic 12">
            <a:extLst>
              <a:ext uri="{FF2B5EF4-FFF2-40B4-BE49-F238E27FC236}">
                <a16:creationId xmlns:a16="http://schemas.microsoft.com/office/drawing/2014/main" id="{818B4386-1FCF-4ACE-BE25-AF9CC5E2256F}"/>
              </a:ext>
            </a:extLst>
          </p:cNvPr>
          <p:cNvSpPr/>
          <p:nvPr userDrawn="1"/>
        </p:nvSpPr>
        <p:spPr>
          <a:xfrm>
            <a:off x="8217780" y="2973840"/>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21" name="Graphic 13">
            <a:extLst>
              <a:ext uri="{FF2B5EF4-FFF2-40B4-BE49-F238E27FC236}">
                <a16:creationId xmlns:a16="http://schemas.microsoft.com/office/drawing/2014/main" id="{19319560-50ED-4963-A2CF-74663239D426}"/>
              </a:ext>
            </a:extLst>
          </p:cNvPr>
          <p:cNvSpPr/>
          <p:nvPr userDrawn="1"/>
        </p:nvSpPr>
        <p:spPr>
          <a:xfrm>
            <a:off x="7859002" y="2744546"/>
            <a:ext cx="139038" cy="139038"/>
          </a:xfrm>
          <a:custGeom>
            <a:avLst/>
            <a:gdLst>
              <a:gd name="connsiteX0" fmla="*/ 129601 w 139038"/>
              <a:gd name="connsiteY0" fmla="*/ 60082 h 139038"/>
              <a:gd name="connsiteX1" fmla="*/ 78956 w 139038"/>
              <a:gd name="connsiteY1" fmla="*/ 60082 h 139038"/>
              <a:gd name="connsiteX2" fmla="*/ 78956 w 139038"/>
              <a:gd name="connsiteY2" fmla="*/ 9437 h 139038"/>
              <a:gd name="connsiteX3" fmla="*/ 69519 w 139038"/>
              <a:gd name="connsiteY3" fmla="*/ 0 h 139038"/>
              <a:gd name="connsiteX4" fmla="*/ 60082 w 139038"/>
              <a:gd name="connsiteY4" fmla="*/ 9437 h 139038"/>
              <a:gd name="connsiteX5" fmla="*/ 60082 w 139038"/>
              <a:gd name="connsiteY5" fmla="*/ 60082 h 139038"/>
              <a:gd name="connsiteX6" fmla="*/ 9437 w 139038"/>
              <a:gd name="connsiteY6" fmla="*/ 60082 h 139038"/>
              <a:gd name="connsiteX7" fmla="*/ 0 w 139038"/>
              <a:gd name="connsiteY7" fmla="*/ 69519 h 139038"/>
              <a:gd name="connsiteX8" fmla="*/ 9437 w 139038"/>
              <a:gd name="connsiteY8" fmla="*/ 78956 h 139038"/>
              <a:gd name="connsiteX9" fmla="*/ 60082 w 139038"/>
              <a:gd name="connsiteY9" fmla="*/ 78956 h 139038"/>
              <a:gd name="connsiteX10" fmla="*/ 60082 w 139038"/>
              <a:gd name="connsiteY10" fmla="*/ 129601 h 139038"/>
              <a:gd name="connsiteX11" fmla="*/ 69519 w 139038"/>
              <a:gd name="connsiteY11" fmla="*/ 139038 h 139038"/>
              <a:gd name="connsiteX12" fmla="*/ 78956 w 139038"/>
              <a:gd name="connsiteY12" fmla="*/ 129601 h 139038"/>
              <a:gd name="connsiteX13" fmla="*/ 78956 w 139038"/>
              <a:gd name="connsiteY13" fmla="*/ 78956 h 139038"/>
              <a:gd name="connsiteX14" fmla="*/ 129601 w 139038"/>
              <a:gd name="connsiteY14" fmla="*/ 78956 h 139038"/>
              <a:gd name="connsiteX15" fmla="*/ 139038 w 139038"/>
              <a:gd name="connsiteY15" fmla="*/ 69519 h 139038"/>
              <a:gd name="connsiteX16" fmla="*/ 129601 w 139038"/>
              <a:gd name="connsiteY16" fmla="*/ 60082 h 13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8" h="139038">
                <a:moveTo>
                  <a:pt x="129601" y="60082"/>
                </a:moveTo>
                <a:lnTo>
                  <a:pt x="78956" y="60082"/>
                </a:lnTo>
                <a:lnTo>
                  <a:pt x="78956" y="9437"/>
                </a:lnTo>
                <a:cubicBezTo>
                  <a:pt x="78956" y="4225"/>
                  <a:pt x="74731" y="0"/>
                  <a:pt x="69519" y="0"/>
                </a:cubicBezTo>
                <a:cubicBezTo>
                  <a:pt x="64307" y="0"/>
                  <a:pt x="60082" y="4225"/>
                  <a:pt x="60082" y="9437"/>
                </a:cubicBezTo>
                <a:lnTo>
                  <a:pt x="60082" y="60082"/>
                </a:lnTo>
                <a:lnTo>
                  <a:pt x="9437" y="60082"/>
                </a:lnTo>
                <a:cubicBezTo>
                  <a:pt x="4225" y="60082"/>
                  <a:pt x="0" y="64307"/>
                  <a:pt x="0" y="69519"/>
                </a:cubicBezTo>
                <a:cubicBezTo>
                  <a:pt x="0" y="74731"/>
                  <a:pt x="4225" y="78956"/>
                  <a:pt x="9437" y="78956"/>
                </a:cubicBezTo>
                <a:lnTo>
                  <a:pt x="60082" y="78956"/>
                </a:lnTo>
                <a:lnTo>
                  <a:pt x="60082" y="129601"/>
                </a:lnTo>
                <a:cubicBezTo>
                  <a:pt x="60082" y="134813"/>
                  <a:pt x="64307" y="139038"/>
                  <a:pt x="69519" y="139038"/>
                </a:cubicBezTo>
                <a:cubicBezTo>
                  <a:pt x="74731" y="139038"/>
                  <a:pt x="78956" y="134813"/>
                  <a:pt x="78956" y="129601"/>
                </a:cubicBezTo>
                <a:lnTo>
                  <a:pt x="78956" y="78956"/>
                </a:lnTo>
                <a:lnTo>
                  <a:pt x="129601" y="78956"/>
                </a:lnTo>
                <a:cubicBezTo>
                  <a:pt x="134813" y="78956"/>
                  <a:pt x="139038" y="74731"/>
                  <a:pt x="139038" y="69519"/>
                </a:cubicBezTo>
                <a:cubicBezTo>
                  <a:pt x="139038" y="64307"/>
                  <a:pt x="134813" y="60082"/>
                  <a:pt x="129601" y="60082"/>
                </a:cubicBezTo>
                <a:close/>
              </a:path>
            </a:pathLst>
          </a:custGeom>
          <a:solidFill>
            <a:schemeClr val="bg1"/>
          </a:solidFill>
          <a:ln w="603" cap="flat">
            <a:noFill/>
            <a:prstDash val="solid"/>
            <a:miter/>
          </a:ln>
        </p:spPr>
        <p:txBody>
          <a:bodyPr rtlCol="0" anchor="ctr"/>
          <a:lstStyle/>
          <a:p>
            <a:endParaRPr lang="en-US" dirty="0"/>
          </a:p>
        </p:txBody>
      </p:sp>
      <p:sp>
        <p:nvSpPr>
          <p:cNvPr id="23" name="Graphic 15">
            <a:extLst>
              <a:ext uri="{FF2B5EF4-FFF2-40B4-BE49-F238E27FC236}">
                <a16:creationId xmlns:a16="http://schemas.microsoft.com/office/drawing/2014/main" id="{E5ABBDAD-943D-48F3-9C80-B29C48966C79}"/>
              </a:ext>
            </a:extLst>
          </p:cNvPr>
          <p:cNvSpPr/>
          <p:nvPr userDrawn="1"/>
        </p:nvSpPr>
        <p:spPr>
          <a:xfrm>
            <a:off x="7843462" y="3198265"/>
            <a:ext cx="127713" cy="127713"/>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bg1"/>
          </a:solidFill>
          <a:ln w="610" cap="flat">
            <a:noFill/>
            <a:prstDash val="solid"/>
            <a:miter/>
          </a:ln>
        </p:spPr>
        <p:txBody>
          <a:bodyPr rtlCol="0" anchor="ctr"/>
          <a:lstStyle/>
          <a:p>
            <a:endParaRPr lang="en-US" dirty="0"/>
          </a:p>
        </p:txBody>
      </p:sp>
    </p:spTree>
    <p:extLst>
      <p:ext uri="{BB962C8B-B14F-4D97-AF65-F5344CB8AC3E}">
        <p14:creationId xmlns:p14="http://schemas.microsoft.com/office/powerpoint/2010/main" val="21379060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Only">
    <p:bg>
      <p:bgPr>
        <a:gradFill>
          <a:gsLst>
            <a:gs pos="100000">
              <a:schemeClr val="accent4"/>
            </a:gs>
            <a:gs pos="0">
              <a:schemeClr val="accent2"/>
            </a:gs>
          </a:gsLst>
          <a:lin ang="8100000" scaled="1"/>
        </a:gra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34120D15-E48C-4FBE-BB95-24DB36D9F458}"/>
              </a:ext>
            </a:extLst>
          </p:cNvPr>
          <p:cNvSpPr>
            <a:spLocks noGrp="1"/>
          </p:cNvSpPr>
          <p:nvPr>
            <p:ph type="pic" sz="quarter" idx="14"/>
          </p:nvPr>
        </p:nvSpPr>
        <p:spPr>
          <a:xfrm>
            <a:off x="1366432" y="2530058"/>
            <a:ext cx="3707972" cy="3707971"/>
          </a:xfrm>
          <a:custGeom>
            <a:avLst/>
            <a:gdLst>
              <a:gd name="connsiteX0" fmla="*/ 1853986 w 3707972"/>
              <a:gd name="connsiteY0" fmla="*/ 0 h 3707971"/>
              <a:gd name="connsiteX1" fmla="*/ 3707972 w 3707972"/>
              <a:gd name="connsiteY1" fmla="*/ 1853986 h 3707971"/>
              <a:gd name="connsiteX2" fmla="*/ 2043545 w 3707972"/>
              <a:gd name="connsiteY2" fmla="*/ 3698400 h 3707971"/>
              <a:gd name="connsiteX3" fmla="*/ 1854006 w 3707972"/>
              <a:gd name="connsiteY3" fmla="*/ 3707971 h 3707971"/>
              <a:gd name="connsiteX4" fmla="*/ 1853966 w 3707972"/>
              <a:gd name="connsiteY4" fmla="*/ 3707971 h 3707971"/>
              <a:gd name="connsiteX5" fmla="*/ 1664427 w 3707972"/>
              <a:gd name="connsiteY5" fmla="*/ 3698400 h 3707971"/>
              <a:gd name="connsiteX6" fmla="*/ 0 w 3707972"/>
              <a:gd name="connsiteY6" fmla="*/ 1853986 h 3707971"/>
              <a:gd name="connsiteX7" fmla="*/ 1853986 w 3707972"/>
              <a:gd name="connsiteY7" fmla="*/ 0 h 3707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07972" h="3707971">
                <a:moveTo>
                  <a:pt x="1853986" y="0"/>
                </a:moveTo>
                <a:cubicBezTo>
                  <a:pt x="2877914" y="0"/>
                  <a:pt x="3707972" y="830058"/>
                  <a:pt x="3707972" y="1853986"/>
                </a:cubicBezTo>
                <a:cubicBezTo>
                  <a:pt x="3707972" y="2813919"/>
                  <a:pt x="2978429" y="3603458"/>
                  <a:pt x="2043545" y="3698400"/>
                </a:cubicBezTo>
                <a:lnTo>
                  <a:pt x="1854006" y="3707971"/>
                </a:lnTo>
                <a:lnTo>
                  <a:pt x="1853966" y="3707971"/>
                </a:lnTo>
                <a:lnTo>
                  <a:pt x="1664427" y="3698400"/>
                </a:lnTo>
                <a:cubicBezTo>
                  <a:pt x="729543" y="3603458"/>
                  <a:pt x="0" y="2813919"/>
                  <a:pt x="0" y="1853986"/>
                </a:cubicBezTo>
                <a:cubicBezTo>
                  <a:pt x="0" y="830058"/>
                  <a:pt x="830058" y="0"/>
                  <a:pt x="1853986" y="0"/>
                </a:cubicBezTo>
                <a:close/>
              </a:path>
            </a:pathLst>
          </a:custGeom>
        </p:spPr>
        <p:txBody>
          <a:bodyPr wrap="square" anchor="ctr">
            <a:noAutofit/>
          </a:bodyPr>
          <a:lstStyle>
            <a:lvl1pPr algn="ctr">
              <a:buNone/>
              <a:defRPr sz="1600" b="1">
                <a:solidFill>
                  <a:schemeClr val="bg1"/>
                </a:solidFill>
              </a:defRPr>
            </a:lvl1pPr>
          </a:lstStyle>
          <a:p>
            <a:r>
              <a:rPr lang="en-US"/>
              <a:t>Click icon to add picture</a:t>
            </a:r>
            <a:endParaRPr lang="en-US" dirty="0"/>
          </a:p>
        </p:txBody>
      </p:sp>
      <p:sp>
        <p:nvSpPr>
          <p:cNvPr id="2" name="Title 1">
            <a:extLst>
              <a:ext uri="{FF2B5EF4-FFF2-40B4-BE49-F238E27FC236}">
                <a16:creationId xmlns:a16="http://schemas.microsoft.com/office/drawing/2014/main" id="{E969F227-D21C-48B3-828A-6BFA9585E82F}"/>
              </a:ext>
            </a:extLst>
          </p:cNvPr>
          <p:cNvSpPr>
            <a:spLocks noGrp="1"/>
          </p:cNvSpPr>
          <p:nvPr>
            <p:ph type="title" hasCustomPrompt="1"/>
          </p:nvPr>
        </p:nvSpPr>
        <p:spPr>
          <a:xfrm>
            <a:off x="5202936" y="585216"/>
            <a:ext cx="5833872" cy="2276856"/>
          </a:xfrm>
        </p:spPr>
        <p:txBody>
          <a:bodyPr anchor="b"/>
          <a:lstStyle>
            <a:lvl1pPr algn="r">
              <a:defRPr sz="6000" b="1" cap="all" spc="400" baseline="0">
                <a:solidFill>
                  <a:schemeClr val="bg1"/>
                </a:solidFill>
              </a:defRPr>
            </a:lvl1pPr>
          </a:lstStyle>
          <a:p>
            <a:r>
              <a:rPr lang="en-US" dirty="0"/>
              <a:t>Title</a:t>
            </a:r>
          </a:p>
        </p:txBody>
      </p:sp>
      <p:sp>
        <p:nvSpPr>
          <p:cNvPr id="3" name="Date Placeholder 2">
            <a:extLst>
              <a:ext uri="{FF2B5EF4-FFF2-40B4-BE49-F238E27FC236}">
                <a16:creationId xmlns:a16="http://schemas.microsoft.com/office/drawing/2014/main" id="{8DF1DFFF-E5C5-43DF-B71C-7270DB97372C}"/>
              </a:ext>
            </a:extLst>
          </p:cNvPr>
          <p:cNvSpPr>
            <a:spLocks noGrp="1"/>
          </p:cNvSpPr>
          <p:nvPr>
            <p:ph type="dt" sz="half" idx="10"/>
          </p:nvPr>
        </p:nvSpPr>
        <p:spPr>
          <a:xfrm>
            <a:off x="658368" y="201168"/>
            <a:ext cx="2743200" cy="365125"/>
          </a:xfrm>
        </p:spPr>
        <p:txBody>
          <a:bodyPr/>
          <a:lstStyle>
            <a:lvl1pPr>
              <a:defRPr>
                <a:solidFill>
                  <a:schemeClr val="bg1"/>
                </a:solidFill>
              </a:defRPr>
            </a:lvl1pPr>
          </a:lstStyle>
          <a:p>
            <a:r>
              <a:rPr lang="en-US" dirty="0"/>
              <a:t>9/3/20XX</a:t>
            </a:r>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a:xfrm rot="16200000">
            <a:off x="-548640" y="1938528"/>
            <a:ext cx="2788920" cy="365125"/>
          </a:xfrm>
        </p:spPr>
        <p:txBody>
          <a:bodyPr/>
          <a:lstStyle>
            <a:lvl1pPr>
              <a:defRPr>
                <a:solidFill>
                  <a:schemeClr val="bg1"/>
                </a:solidFill>
              </a:defRPr>
            </a:lvl1pPr>
          </a:lstStyle>
          <a:p>
            <a:r>
              <a:rPr lang="en-US" dirty="0"/>
              <a:t>Presentation Title</a:t>
            </a:r>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a:xfrm>
            <a:off x="8610600" y="201168"/>
            <a:ext cx="2743200" cy="365125"/>
          </a:xfrm>
        </p:spPr>
        <p:txBody>
          <a:bodyPr/>
          <a:lstStyle>
            <a:lvl1pPr>
              <a:defRPr>
                <a:solidFill>
                  <a:schemeClr val="bg1"/>
                </a:solidFill>
              </a:defRPr>
            </a:lvl1pPr>
          </a:lstStyle>
          <a:p>
            <a:fld id="{D8DA9DAA-006C-4F4B-980E-E3DF019B24E2}" type="slidenum">
              <a:rPr lang="en-US" smtClean="0"/>
              <a:pPr/>
              <a:t>‹#›</a:t>
            </a:fld>
            <a:endParaRPr lang="en-US" dirty="0"/>
          </a:p>
        </p:txBody>
      </p:sp>
      <p:cxnSp>
        <p:nvCxnSpPr>
          <p:cNvPr id="14" name="Straight Connector 13">
            <a:extLst>
              <a:ext uri="{FF2B5EF4-FFF2-40B4-BE49-F238E27FC236}">
                <a16:creationId xmlns:a16="http://schemas.microsoft.com/office/drawing/2014/main" id="{13AE7F8D-AE68-4A83-BAB5-3A97D473CE3C}"/>
              </a:ext>
            </a:extLst>
          </p:cNvPr>
          <p:cNvCxnSpPr>
            <a:cxnSpLocks/>
          </p:cNvCxnSpPr>
          <p:nvPr userDrawn="1"/>
        </p:nvCxnSpPr>
        <p:spPr>
          <a:xfrm>
            <a:off x="856114" y="3503032"/>
            <a:ext cx="0" cy="334609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A928810C-E773-43AE-A2A1-4073955CC8DA}"/>
              </a:ext>
            </a:extLst>
          </p:cNvPr>
          <p:cNvSpPr>
            <a:spLocks noGrp="1"/>
          </p:cNvSpPr>
          <p:nvPr>
            <p:ph type="body" sz="quarter" idx="13"/>
          </p:nvPr>
        </p:nvSpPr>
        <p:spPr>
          <a:xfrm>
            <a:off x="5202936" y="3127248"/>
            <a:ext cx="5833872" cy="3118104"/>
          </a:xfrm>
        </p:spPr>
        <p:txBody>
          <a:bodyPr/>
          <a:lstStyle>
            <a:lvl1pPr marL="0" indent="0" algn="r">
              <a:buNone/>
              <a:defRPr sz="1800">
                <a:solidFill>
                  <a:schemeClr val="bg1"/>
                </a:solidFill>
              </a:defRPr>
            </a:lvl1pPr>
          </a:lstStyle>
          <a:p>
            <a:pPr lvl="0"/>
            <a:r>
              <a:rPr lang="en-US"/>
              <a:t>Click to edit Master text styles</a:t>
            </a:r>
          </a:p>
        </p:txBody>
      </p:sp>
      <p:sp>
        <p:nvSpPr>
          <p:cNvPr id="11" name="Graphic 12">
            <a:extLst>
              <a:ext uri="{FF2B5EF4-FFF2-40B4-BE49-F238E27FC236}">
                <a16:creationId xmlns:a16="http://schemas.microsoft.com/office/drawing/2014/main" id="{EA1B6985-3E5A-40F4-9268-D4AB3BBF8C91}"/>
              </a:ext>
            </a:extLst>
          </p:cNvPr>
          <p:cNvSpPr/>
          <p:nvPr userDrawn="1"/>
        </p:nvSpPr>
        <p:spPr>
          <a:xfrm>
            <a:off x="4745394" y="276027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13" name="Graphic 13">
            <a:extLst>
              <a:ext uri="{FF2B5EF4-FFF2-40B4-BE49-F238E27FC236}">
                <a16:creationId xmlns:a16="http://schemas.microsoft.com/office/drawing/2014/main" id="{338BC906-9D03-4280-85E8-21A81BC21D73}"/>
              </a:ext>
            </a:extLst>
          </p:cNvPr>
          <p:cNvSpPr/>
          <p:nvPr userDrawn="1"/>
        </p:nvSpPr>
        <p:spPr>
          <a:xfrm>
            <a:off x="4386614" y="253098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dirty="0"/>
          </a:p>
        </p:txBody>
      </p:sp>
      <p:sp>
        <p:nvSpPr>
          <p:cNvPr id="17" name="Graphic 15">
            <a:extLst>
              <a:ext uri="{FF2B5EF4-FFF2-40B4-BE49-F238E27FC236}">
                <a16:creationId xmlns:a16="http://schemas.microsoft.com/office/drawing/2014/main" id="{C5C06D53-C9F6-47E8-BFE1-B8193A1AED8B}"/>
              </a:ext>
            </a:extLst>
          </p:cNvPr>
          <p:cNvSpPr/>
          <p:nvPr userDrawn="1"/>
        </p:nvSpPr>
        <p:spPr>
          <a:xfrm>
            <a:off x="1669987" y="6031572"/>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dirty="0"/>
          </a:p>
        </p:txBody>
      </p:sp>
    </p:spTree>
    <p:extLst>
      <p:ext uri="{BB962C8B-B14F-4D97-AF65-F5344CB8AC3E}">
        <p14:creationId xmlns:p14="http://schemas.microsoft.com/office/powerpoint/2010/main" val="24907687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E62FC6D8-DD87-4B93-8491-43C84EE63FE2}"/>
              </a:ext>
            </a:extLst>
          </p:cNvPr>
          <p:cNvSpPr>
            <a:spLocks noGrp="1"/>
          </p:cNvSpPr>
          <p:nvPr>
            <p:ph type="pic" sz="quarter" idx="13"/>
          </p:nvPr>
        </p:nvSpPr>
        <p:spPr>
          <a:xfrm>
            <a:off x="7451965" y="1665520"/>
            <a:ext cx="4266960" cy="4266968"/>
          </a:xfrm>
          <a:custGeom>
            <a:avLst/>
            <a:gdLst>
              <a:gd name="connsiteX0" fmla="*/ 2133823 w 4266960"/>
              <a:gd name="connsiteY0" fmla="*/ 0 h 4266968"/>
              <a:gd name="connsiteX1" fmla="*/ 4256628 w 4266960"/>
              <a:gd name="connsiteY1" fmla="*/ 1915652 h 4266968"/>
              <a:gd name="connsiteX2" fmla="*/ 4266960 w 4266960"/>
              <a:gd name="connsiteY2" fmla="*/ 2120258 h 4266968"/>
              <a:gd name="connsiteX3" fmla="*/ 4266960 w 4266960"/>
              <a:gd name="connsiteY3" fmla="*/ 2147389 h 4266968"/>
              <a:gd name="connsiteX4" fmla="*/ 4256628 w 4266960"/>
              <a:gd name="connsiteY4" fmla="*/ 2351994 h 4266968"/>
              <a:gd name="connsiteX5" fmla="*/ 2351994 w 4266960"/>
              <a:gd name="connsiteY5" fmla="*/ 4256629 h 4266968"/>
              <a:gd name="connsiteX6" fmla="*/ 2147230 w 4266960"/>
              <a:gd name="connsiteY6" fmla="*/ 4266968 h 4266968"/>
              <a:gd name="connsiteX7" fmla="*/ 2120416 w 4266960"/>
              <a:gd name="connsiteY7" fmla="*/ 4266968 h 4266968"/>
              <a:gd name="connsiteX8" fmla="*/ 1915652 w 4266960"/>
              <a:gd name="connsiteY8" fmla="*/ 4256629 h 4266968"/>
              <a:gd name="connsiteX9" fmla="*/ 0 w 4266960"/>
              <a:gd name="connsiteY9" fmla="*/ 2133823 h 4266968"/>
              <a:gd name="connsiteX10" fmla="*/ 2133823 w 4266960"/>
              <a:gd name="connsiteY10" fmla="*/ 0 h 426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66960" h="4266968">
                <a:moveTo>
                  <a:pt x="2133823" y="0"/>
                </a:moveTo>
                <a:cubicBezTo>
                  <a:pt x="3238644" y="0"/>
                  <a:pt x="4147355" y="839660"/>
                  <a:pt x="4256628" y="1915652"/>
                </a:cubicBezTo>
                <a:lnTo>
                  <a:pt x="4266960" y="2120258"/>
                </a:lnTo>
                <a:lnTo>
                  <a:pt x="4266960" y="2147389"/>
                </a:lnTo>
                <a:lnTo>
                  <a:pt x="4256628" y="2351994"/>
                </a:lnTo>
                <a:cubicBezTo>
                  <a:pt x="4154640" y="3356254"/>
                  <a:pt x="3356253" y="4154640"/>
                  <a:pt x="2351994" y="4256629"/>
                </a:cubicBezTo>
                <a:lnTo>
                  <a:pt x="2147230" y="4266968"/>
                </a:lnTo>
                <a:lnTo>
                  <a:pt x="2120416" y="4266968"/>
                </a:lnTo>
                <a:lnTo>
                  <a:pt x="1915652" y="4256629"/>
                </a:lnTo>
                <a:cubicBezTo>
                  <a:pt x="839660" y="4147356"/>
                  <a:pt x="0" y="3238645"/>
                  <a:pt x="0" y="2133823"/>
                </a:cubicBezTo>
                <a:cubicBezTo>
                  <a:pt x="0" y="955346"/>
                  <a:pt x="955346" y="0"/>
                  <a:pt x="2133823" y="0"/>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9696CF8C-1EA0-4E47-AC60-CAC3B80A3C5D}"/>
              </a:ext>
            </a:extLst>
          </p:cNvPr>
          <p:cNvSpPr>
            <a:spLocks noGrp="1"/>
          </p:cNvSpPr>
          <p:nvPr>
            <p:ph type="title"/>
          </p:nvPr>
        </p:nvSpPr>
        <p:spPr>
          <a:xfrm>
            <a:off x="804672" y="1335024"/>
            <a:ext cx="6190488" cy="1179576"/>
          </a:xfrm>
        </p:spPr>
        <p:txBody>
          <a:bodyPr lIns="91440" tIns="45720" rIns="91440" bIns="45720" anchor="b"/>
          <a:lstStyle>
            <a:lvl1pPr>
              <a:defRPr sz="54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p:nvPr>
        </p:nvSpPr>
        <p:spPr>
          <a:xfrm>
            <a:off x="850392" y="2825496"/>
            <a:ext cx="6190488" cy="3346704"/>
          </a:xfrm>
        </p:spPr>
        <p:txBody>
          <a:bodyPr/>
          <a:lstStyle>
            <a:lvl1pPr marL="0" indent="0">
              <a:lnSpc>
                <a:spcPct val="110000"/>
              </a:lnSpc>
              <a:buNone/>
              <a:defRPr sz="2000"/>
            </a:lvl1pPr>
            <a:lvl2pPr marL="228600">
              <a:defRPr sz="1800"/>
            </a:lvl2pPr>
            <a:lvl3pPr marL="457200">
              <a:defRPr sz="1600"/>
            </a:lvl3pPr>
            <a:lvl4pPr marL="685800">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Date Placeholder 3">
            <a:extLst>
              <a:ext uri="{FF2B5EF4-FFF2-40B4-BE49-F238E27FC236}">
                <a16:creationId xmlns:a16="http://schemas.microsoft.com/office/drawing/2014/main" id="{D097BB2D-4E2C-4490-A2A3-4B68BCC5D2F9}"/>
              </a:ext>
            </a:extLst>
          </p:cNvPr>
          <p:cNvSpPr>
            <a:spLocks noGrp="1"/>
          </p:cNvSpPr>
          <p:nvPr>
            <p:ph type="dt" sz="half" idx="10"/>
          </p:nvPr>
        </p:nvSpPr>
        <p:spPr/>
        <p:txBody>
          <a:bodyPr/>
          <a:lstStyle>
            <a:lvl1pPr>
              <a:defRPr>
                <a:solidFill>
                  <a:schemeClr val="accent2"/>
                </a:solidFill>
              </a:defRPr>
            </a:lvl1pPr>
          </a:lstStyle>
          <a:p>
            <a:r>
              <a:rPr lang="en-US" dirty="0"/>
              <a:t>9/3/20XX</a:t>
            </a:r>
          </a:p>
        </p:txBody>
      </p:sp>
      <p:sp>
        <p:nvSpPr>
          <p:cNvPr id="5" name="Footer Placeholder 4">
            <a:extLst>
              <a:ext uri="{FF2B5EF4-FFF2-40B4-BE49-F238E27FC236}">
                <a16:creationId xmlns:a16="http://schemas.microsoft.com/office/drawing/2014/main" id="{6140F15D-DD72-46D5-BF0F-F5064710700E}"/>
              </a:ext>
            </a:extLst>
          </p:cNvPr>
          <p:cNvSpPr>
            <a:spLocks noGrp="1"/>
          </p:cNvSpPr>
          <p:nvPr>
            <p:ph type="ftr" sz="quarter" idx="11"/>
          </p:nvPr>
        </p:nvSpPr>
        <p:spPr>
          <a:xfrm>
            <a:off x="7964424" y="621792"/>
            <a:ext cx="4114800" cy="365125"/>
          </a:xfrm>
        </p:spPr>
        <p:txBody>
          <a:bodyPr/>
          <a:lstStyle>
            <a:lvl1pPr>
              <a:defRPr baseline="0">
                <a:solidFill>
                  <a:schemeClr val="accent2"/>
                </a:solidFill>
              </a:defRPr>
            </a:lvl1pPr>
          </a:lstStyle>
          <a:p>
            <a:r>
              <a:rPr lang="en-US" dirty="0"/>
              <a:t>Presentation Title</a:t>
            </a:r>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lvl1pPr>
              <a:defRPr>
                <a:solidFill>
                  <a:schemeClr val="accent2"/>
                </a:solidFill>
              </a:defRPr>
            </a:lvl1pPr>
          </a:lstStyle>
          <a:p>
            <a:fld id="{D8DA9DAA-006C-4F4B-980E-E3DF019B24E2}" type="slidenum">
              <a:rPr lang="en-US" smtClean="0"/>
              <a:pPr/>
              <a:t>‹#›</a:t>
            </a:fld>
            <a:endParaRPr lang="en-US" dirty="0"/>
          </a:p>
        </p:txBody>
      </p:sp>
      <p:cxnSp>
        <p:nvCxnSpPr>
          <p:cNvPr id="9" name="Straight Connector 8">
            <a:extLst>
              <a:ext uri="{FF2B5EF4-FFF2-40B4-BE49-F238E27FC236}">
                <a16:creationId xmlns:a16="http://schemas.microsoft.com/office/drawing/2014/main" id="{FA8B3D0E-ED3F-46FA-AE79-5FEFDE9168E3}"/>
              </a:ext>
            </a:extLst>
          </p:cNvPr>
          <p:cNvCxnSpPr>
            <a:cxnSpLocks/>
          </p:cNvCxnSpPr>
          <p:nvPr userDrawn="1"/>
        </p:nvCxnSpPr>
        <p:spPr>
          <a:xfrm>
            <a:off x="0" y="806470"/>
            <a:ext cx="7903723" cy="0"/>
          </a:xfrm>
          <a:prstGeom prst="line">
            <a:avLst/>
          </a:prstGeom>
          <a:ln w="25400" cap="sq">
            <a:gradFill flip="none" rotWithShape="1">
              <a:gsLst>
                <a:gs pos="0">
                  <a:schemeClr val="accent2"/>
                </a:gs>
                <a:gs pos="100000">
                  <a:schemeClr val="accent4"/>
                </a:gs>
              </a:gsLst>
              <a:lin ang="10800000" scaled="1"/>
              <a:tileRect/>
            </a:gradFill>
            <a:bevel/>
          </a:ln>
        </p:spPr>
        <p:style>
          <a:lnRef idx="1">
            <a:schemeClr val="accent1"/>
          </a:lnRef>
          <a:fillRef idx="0">
            <a:schemeClr val="accent1"/>
          </a:fillRef>
          <a:effectRef idx="0">
            <a:schemeClr val="accent1"/>
          </a:effectRef>
          <a:fontRef idx="minor">
            <a:schemeClr val="tx1"/>
          </a:fontRef>
        </p:style>
      </p:cxnSp>
      <p:sp>
        <p:nvSpPr>
          <p:cNvPr id="17" name="Graphic 10">
            <a:extLst>
              <a:ext uri="{FF2B5EF4-FFF2-40B4-BE49-F238E27FC236}">
                <a16:creationId xmlns:a16="http://schemas.microsoft.com/office/drawing/2014/main" id="{AAD06B87-D9B2-4F94-B734-A8F039A2033F}"/>
              </a:ext>
            </a:extLst>
          </p:cNvPr>
          <p:cNvSpPr/>
          <p:nvPr userDrawn="1"/>
        </p:nvSpPr>
        <p:spPr>
          <a:xfrm>
            <a:off x="11281590" y="2070656"/>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
        <p:nvSpPr>
          <p:cNvPr id="19" name="Graphic 11">
            <a:extLst>
              <a:ext uri="{FF2B5EF4-FFF2-40B4-BE49-F238E27FC236}">
                <a16:creationId xmlns:a16="http://schemas.microsoft.com/office/drawing/2014/main" id="{BB13A13C-36EA-4B13-9175-C5FE95B34D33}"/>
              </a:ext>
            </a:extLst>
          </p:cNvPr>
          <p:cNvSpPr/>
          <p:nvPr userDrawn="1"/>
        </p:nvSpPr>
        <p:spPr>
          <a:xfrm>
            <a:off x="10969280" y="178001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Tree>
    <p:extLst>
      <p:ext uri="{BB962C8B-B14F-4D97-AF65-F5344CB8AC3E}">
        <p14:creationId xmlns:p14="http://schemas.microsoft.com/office/powerpoint/2010/main" val="18971113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Section Header">
    <p:bg>
      <p:bgPr>
        <a:gradFill>
          <a:gsLst>
            <a:gs pos="100000">
              <a:schemeClr val="accent4"/>
            </a:gs>
            <a:gs pos="0">
              <a:schemeClr val="accent2"/>
            </a:gs>
          </a:gsLst>
          <a:lin ang="27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524000" y="1463040"/>
            <a:ext cx="9144000" cy="2340864"/>
          </a:xfrm>
        </p:spPr>
        <p:txBody>
          <a:bodyPr anchor="b">
            <a:normAutofit/>
          </a:bodyPr>
          <a:lstStyle>
            <a:lvl1pPr algn="ctr">
              <a:defRPr sz="6000" b="1" i="0" cap="all" baseline="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1527048" y="3858768"/>
            <a:ext cx="9144000" cy="1325880"/>
          </a:xfrm>
        </p:spPr>
        <p:txBody>
          <a:bodyPr>
            <a:normAutofit/>
          </a:bodyPr>
          <a:lstStyle>
            <a:lvl1pPr marL="0" indent="0" algn="ct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Graphic 12">
            <a:extLst>
              <a:ext uri="{FF2B5EF4-FFF2-40B4-BE49-F238E27FC236}">
                <a16:creationId xmlns:a16="http://schemas.microsoft.com/office/drawing/2014/main" id="{8A41917E-4B97-447C-98AB-970D625F1DE6}"/>
              </a:ext>
            </a:extLst>
          </p:cNvPr>
          <p:cNvSpPr/>
          <p:nvPr userDrawn="1"/>
        </p:nvSpPr>
        <p:spPr>
          <a:xfrm>
            <a:off x="10772266" y="3054359"/>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5" name="Graphic 13">
            <a:extLst>
              <a:ext uri="{FF2B5EF4-FFF2-40B4-BE49-F238E27FC236}">
                <a16:creationId xmlns:a16="http://schemas.microsoft.com/office/drawing/2014/main" id="{3B3FD238-4561-4AF8-A1F1-185B0CAFE2AC}"/>
              </a:ext>
            </a:extLst>
          </p:cNvPr>
          <p:cNvSpPr/>
          <p:nvPr userDrawn="1"/>
        </p:nvSpPr>
        <p:spPr>
          <a:xfrm>
            <a:off x="10724364" y="2515838"/>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dirty="0"/>
          </a:p>
        </p:txBody>
      </p:sp>
      <p:sp>
        <p:nvSpPr>
          <p:cNvPr id="6" name="Graphic 15">
            <a:extLst>
              <a:ext uri="{FF2B5EF4-FFF2-40B4-BE49-F238E27FC236}">
                <a16:creationId xmlns:a16="http://schemas.microsoft.com/office/drawing/2014/main" id="{BAB9414C-AE69-4648-873E-9CE6B2DF8A71}"/>
              </a:ext>
            </a:extLst>
          </p:cNvPr>
          <p:cNvSpPr/>
          <p:nvPr userDrawn="1"/>
        </p:nvSpPr>
        <p:spPr>
          <a:xfrm>
            <a:off x="11024834" y="2787572"/>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dirty="0"/>
          </a:p>
        </p:txBody>
      </p:sp>
      <p:sp>
        <p:nvSpPr>
          <p:cNvPr id="7" name="Graphic 22">
            <a:extLst>
              <a:ext uri="{FF2B5EF4-FFF2-40B4-BE49-F238E27FC236}">
                <a16:creationId xmlns:a16="http://schemas.microsoft.com/office/drawing/2014/main" id="{3BF75235-4E6E-4184-82A5-EE6FE7993BBC}"/>
              </a:ext>
            </a:extLst>
          </p:cNvPr>
          <p:cNvSpPr/>
          <p:nvPr userDrawn="1"/>
        </p:nvSpPr>
        <p:spPr>
          <a:xfrm>
            <a:off x="1261869" y="2633448"/>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bg1"/>
          </a:solidFill>
          <a:ln w="646" cap="flat">
            <a:noFill/>
            <a:prstDash val="solid"/>
            <a:miter/>
          </a:ln>
        </p:spPr>
        <p:txBody>
          <a:bodyPr rtlCol="0" anchor="ctr"/>
          <a:lstStyle/>
          <a:p>
            <a:endParaRPr lang="en-US" dirty="0"/>
          </a:p>
        </p:txBody>
      </p:sp>
      <p:sp>
        <p:nvSpPr>
          <p:cNvPr id="11" name="Graphic 21">
            <a:extLst>
              <a:ext uri="{FF2B5EF4-FFF2-40B4-BE49-F238E27FC236}">
                <a16:creationId xmlns:a16="http://schemas.microsoft.com/office/drawing/2014/main" id="{E66FE37C-2F4B-42DA-BFF6-92DD00BDC49B}"/>
              </a:ext>
            </a:extLst>
          </p:cNvPr>
          <p:cNvSpPr/>
          <p:nvPr userDrawn="1"/>
        </p:nvSpPr>
        <p:spPr>
          <a:xfrm>
            <a:off x="1064053" y="3083338"/>
            <a:ext cx="95759" cy="95759"/>
          </a:xfrm>
          <a:custGeom>
            <a:avLst/>
            <a:gdLst>
              <a:gd name="connsiteX0" fmla="*/ 95759 w 95759"/>
              <a:gd name="connsiteY0" fmla="*/ 47880 h 95759"/>
              <a:gd name="connsiteX1" fmla="*/ 47880 w 95759"/>
              <a:gd name="connsiteY1" fmla="*/ 95759 h 95759"/>
              <a:gd name="connsiteX2" fmla="*/ 0 w 95759"/>
              <a:gd name="connsiteY2" fmla="*/ 47880 h 95759"/>
              <a:gd name="connsiteX3" fmla="*/ 47880 w 95759"/>
              <a:gd name="connsiteY3" fmla="*/ 0 h 95759"/>
              <a:gd name="connsiteX4" fmla="*/ 95759 w 95759"/>
              <a:gd name="connsiteY4" fmla="*/ 47880 h 9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59" h="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chemeClr val="bg1"/>
          </a:solidFill>
          <a:ln w="469" cap="flat">
            <a:noFill/>
            <a:prstDash val="solid"/>
            <a:miter/>
          </a:ln>
        </p:spPr>
        <p:txBody>
          <a:bodyPr rtlCol="0" anchor="ctr"/>
          <a:lstStyle/>
          <a:p>
            <a:endParaRPr lang="en-US" dirty="0"/>
          </a:p>
        </p:txBody>
      </p:sp>
      <p:sp>
        <p:nvSpPr>
          <p:cNvPr id="13" name="Graphic 23">
            <a:extLst>
              <a:ext uri="{FF2B5EF4-FFF2-40B4-BE49-F238E27FC236}">
                <a16:creationId xmlns:a16="http://schemas.microsoft.com/office/drawing/2014/main" id="{DDD38822-731A-48DA-A8A0-FBBAF7A6D65D}"/>
              </a:ext>
            </a:extLst>
          </p:cNvPr>
          <p:cNvSpPr/>
          <p:nvPr userDrawn="1"/>
        </p:nvSpPr>
        <p:spPr>
          <a:xfrm>
            <a:off x="1413405" y="3492870"/>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bg1"/>
          </a:solidFill>
          <a:ln w="516" cap="flat">
            <a:noFill/>
            <a:prstDash val="solid"/>
            <a:miter/>
          </a:ln>
        </p:spPr>
        <p:txBody>
          <a:bodyPr rtlCol="0" anchor="ctr"/>
          <a:lstStyle/>
          <a:p>
            <a:endParaRPr lang="en-US" dirty="0"/>
          </a:p>
        </p:txBody>
      </p:sp>
    </p:spTree>
    <p:extLst>
      <p:ext uri="{BB962C8B-B14F-4D97-AF65-F5344CB8AC3E}">
        <p14:creationId xmlns:p14="http://schemas.microsoft.com/office/powerpoint/2010/main" val="34424820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6CF8C-1EA0-4E47-AC60-CAC3B80A3C5D}"/>
              </a:ext>
            </a:extLst>
          </p:cNvPr>
          <p:cNvSpPr>
            <a:spLocks noGrp="1"/>
          </p:cNvSpPr>
          <p:nvPr>
            <p:ph type="title"/>
          </p:nvPr>
        </p:nvSpPr>
        <p:spPr/>
        <p:txBody>
          <a:bodyPr/>
          <a:lstStyle>
            <a:lvl1pPr>
              <a:defRPr sz="54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7" name="Straight Connector 6">
            <a:extLst>
              <a:ext uri="{FF2B5EF4-FFF2-40B4-BE49-F238E27FC236}">
                <a16:creationId xmlns:a16="http://schemas.microsoft.com/office/drawing/2014/main" id="{5C05CAAB-DBA2-4548-AD5F-01BB97FBB207}"/>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17450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6391656" y="841248"/>
            <a:ext cx="4434840" cy="3236976"/>
          </a:xfrm>
        </p:spPr>
        <p:txBody>
          <a:bodyPr anchor="b"/>
          <a:lstStyle>
            <a:lvl1pPr algn="l">
              <a:lnSpc>
                <a:spcPct val="110000"/>
              </a:lnSpc>
              <a:spcBef>
                <a:spcPts val="1000"/>
              </a:spcBef>
              <a:defRPr sz="3600" b="0" i="0" cap="none" baseline="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6391655" y="4498848"/>
            <a:ext cx="4434835" cy="510474"/>
          </a:xfrm>
        </p:spPr>
        <p:txBody>
          <a:bodyPr/>
          <a:lstStyle>
            <a:lvl1pPr marL="0" indent="0" algn="l">
              <a:lnSpc>
                <a:spcPct val="110000"/>
              </a:lnSpc>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5" name="Footer Placeholder 4">
            <a:extLst>
              <a:ext uri="{FF2B5EF4-FFF2-40B4-BE49-F238E27FC236}">
                <a16:creationId xmlns:a16="http://schemas.microsoft.com/office/drawing/2014/main" id="{7F8C2A2A-62DB-40C0-8AE7-CB9B98649BB1}"/>
              </a:ext>
            </a:extLst>
          </p:cNvPr>
          <p:cNvSpPr>
            <a:spLocks noGrp="1"/>
          </p:cNvSpPr>
          <p:nvPr>
            <p:ph type="ftr" sz="quarter" idx="11"/>
          </p:nvPr>
        </p:nvSpPr>
        <p:spPr>
          <a:xfrm rot="16200000">
            <a:off x="9811512" y="1591056"/>
            <a:ext cx="3547872" cy="365125"/>
          </a:xfrm>
        </p:spPr>
        <p:txBody>
          <a:bodyPr/>
          <a:lstStyle>
            <a:lvl1pPr>
              <a:defRPr>
                <a:solidFill>
                  <a:schemeClr val="accent2"/>
                </a:solidFill>
              </a:defRPr>
            </a:lvl1pPr>
          </a:lstStyle>
          <a:p>
            <a:r>
              <a:rPr lang="en-US" dirty="0"/>
              <a:t>Presentation Title</a:t>
            </a:r>
          </a:p>
        </p:txBody>
      </p:sp>
      <p:sp>
        <p:nvSpPr>
          <p:cNvPr id="6" name="Slide Number Placeholder 5">
            <a:extLst>
              <a:ext uri="{FF2B5EF4-FFF2-40B4-BE49-F238E27FC236}">
                <a16:creationId xmlns:a16="http://schemas.microsoft.com/office/drawing/2014/main" id="{A401EAA4-F44C-4C1F-B8E3-1A3005300F50}"/>
              </a:ext>
            </a:extLst>
          </p:cNvPr>
          <p:cNvSpPr>
            <a:spLocks noGrp="1"/>
          </p:cNvSpPr>
          <p:nvPr>
            <p:ph type="sldNum" sz="quarter" idx="12"/>
          </p:nvPr>
        </p:nvSpPr>
        <p:spPr/>
        <p:txBody>
          <a:bodyPr/>
          <a:lstStyle>
            <a:lvl1pPr>
              <a:defRPr>
                <a:solidFill>
                  <a:schemeClr val="accent2"/>
                </a:solidFill>
              </a:defRPr>
            </a:lvl1pPr>
          </a:lstStyle>
          <a:p>
            <a:fld id="{D8DA9DAA-006C-4F4B-980E-E3DF019B24E2}" type="slidenum">
              <a:rPr lang="en-US" smtClean="0"/>
              <a:pPr/>
              <a:t>‹#›</a:t>
            </a:fld>
            <a:endParaRPr lang="en-US" dirty="0"/>
          </a:p>
        </p:txBody>
      </p:sp>
      <p:cxnSp>
        <p:nvCxnSpPr>
          <p:cNvPr id="7" name="Straight Connector 6">
            <a:extLst>
              <a:ext uri="{FF2B5EF4-FFF2-40B4-BE49-F238E27FC236}">
                <a16:creationId xmlns:a16="http://schemas.microsoft.com/office/drawing/2014/main" id="{6939C974-0ED4-4915-BBF7-1FB00C18AD45}"/>
              </a:ext>
            </a:extLst>
          </p:cNvPr>
          <p:cNvCxnSpPr>
            <a:cxnSpLocks/>
          </p:cNvCxnSpPr>
          <p:nvPr userDrawn="1"/>
        </p:nvCxnSpPr>
        <p:spPr>
          <a:xfrm>
            <a:off x="11586162" y="3619272"/>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15930B2-E36D-4D05-A6B3-CA1BF61D50CC}"/>
              </a:ext>
            </a:extLst>
          </p:cNvPr>
          <p:cNvSpPr/>
          <p:nvPr userDrawn="1"/>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Picture Placeholder 12">
            <a:extLst>
              <a:ext uri="{FF2B5EF4-FFF2-40B4-BE49-F238E27FC236}">
                <a16:creationId xmlns:a16="http://schemas.microsoft.com/office/drawing/2014/main" id="{9CEC7E0F-60E8-418B-978D-C607C82E97F7}"/>
              </a:ext>
            </a:extLst>
          </p:cNvPr>
          <p:cNvSpPr>
            <a:spLocks noGrp="1"/>
          </p:cNvSpPr>
          <p:nvPr>
            <p:ph type="pic" sz="quarter" idx="13"/>
          </p:nvPr>
        </p:nvSpPr>
        <p:spPr>
          <a:xfrm>
            <a:off x="283464" y="301752"/>
            <a:ext cx="5221224" cy="6263640"/>
          </a:xfrm>
        </p:spPr>
        <p:txBody>
          <a:bodyPr anchor="ctr"/>
          <a:lstStyle>
            <a:lvl1pPr algn="ctr">
              <a:buNone/>
              <a:defRPr>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12990486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3_Title and Content">
    <p:bg>
      <p:bgPr>
        <a:gradFill>
          <a:gsLst>
            <a:gs pos="100000">
              <a:schemeClr val="accent4"/>
            </a:gs>
            <a:gs pos="0">
              <a:schemeClr val="accent2"/>
            </a:gs>
          </a:gsLst>
          <a:lin ang="189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6CF8C-1EA0-4E47-AC60-CAC3B80A3C5D}"/>
              </a:ext>
            </a:extLst>
          </p:cNvPr>
          <p:cNvSpPr>
            <a:spLocks noGrp="1"/>
          </p:cNvSpPr>
          <p:nvPr>
            <p:ph type="title" hasCustomPrompt="1"/>
          </p:nvPr>
        </p:nvSpPr>
        <p:spPr>
          <a:xfrm>
            <a:off x="576072" y="365125"/>
            <a:ext cx="10771632" cy="1325563"/>
          </a:xfrm>
        </p:spPr>
        <p:txBody>
          <a:bodyPr/>
          <a:lstStyle>
            <a:lvl1pPr>
              <a:defRPr sz="5400" b="1" cap="all" baseline="0">
                <a:solidFill>
                  <a:schemeClr val="bg1"/>
                </a:solidFill>
              </a:defRPr>
            </a:lvl1pPr>
          </a:lstStyle>
          <a:p>
            <a:r>
              <a:rPr lang="en-US" dirty="0"/>
              <a:t>Title</a:t>
            </a:r>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p:nvPr>
        </p:nvSpPr>
        <p:spPr>
          <a:xfrm>
            <a:off x="576072" y="1825625"/>
            <a:ext cx="10771632"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97BB2D-4E2C-4490-A2A3-4B68BCC5D2F9}"/>
              </a:ext>
            </a:extLst>
          </p:cNvPr>
          <p:cNvSpPr>
            <a:spLocks noGrp="1"/>
          </p:cNvSpPr>
          <p:nvPr>
            <p:ph type="dt" sz="half" idx="10"/>
          </p:nvPr>
        </p:nvSpPr>
        <p:spPr>
          <a:xfrm>
            <a:off x="658368" y="6356350"/>
            <a:ext cx="2743200" cy="365125"/>
          </a:xfrm>
        </p:spPr>
        <p:txBody>
          <a:bodyPr/>
          <a:lstStyle>
            <a:lvl1pPr>
              <a:defRPr>
                <a:solidFill>
                  <a:schemeClr val="bg1"/>
                </a:solidFill>
              </a:defRPr>
            </a:lvl1pPr>
          </a:lstStyle>
          <a:p>
            <a:r>
              <a:rPr lang="en-US" dirty="0"/>
              <a:t>9/3/20XX</a:t>
            </a:r>
          </a:p>
        </p:txBody>
      </p:sp>
      <p:sp>
        <p:nvSpPr>
          <p:cNvPr id="5" name="Footer Placeholder 4">
            <a:extLst>
              <a:ext uri="{FF2B5EF4-FFF2-40B4-BE49-F238E27FC236}">
                <a16:creationId xmlns:a16="http://schemas.microsoft.com/office/drawing/2014/main" id="{6140F15D-DD72-46D5-BF0F-F5064710700E}"/>
              </a:ext>
            </a:extLst>
          </p:cNvPr>
          <p:cNvSpPr>
            <a:spLocks noGrp="1"/>
          </p:cNvSpPr>
          <p:nvPr>
            <p:ph type="ftr" sz="quarter" idx="11"/>
          </p:nvPr>
        </p:nvSpPr>
        <p:spPr>
          <a:xfrm>
            <a:off x="8503920" y="841248"/>
            <a:ext cx="3630168" cy="365125"/>
          </a:xfrm>
        </p:spPr>
        <p:txBody>
          <a:bodyPr/>
          <a:lstStyle>
            <a:lvl1pPr>
              <a:defRPr>
                <a:solidFill>
                  <a:schemeClr val="bg1"/>
                </a:solidFill>
              </a:defRPr>
            </a:lvl1pPr>
          </a:lstStyle>
          <a:p>
            <a:r>
              <a:rPr lang="en-US" dirty="0"/>
              <a:t>Presentation Title</a:t>
            </a:r>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lvl1pPr>
              <a:defRPr>
                <a:solidFill>
                  <a:schemeClr val="bg1"/>
                </a:solidFill>
              </a:defRPr>
            </a:lvl1pPr>
          </a:lstStyle>
          <a:p>
            <a:fld id="{D8DA9DAA-006C-4F4B-980E-E3DF019B24E2}" type="slidenum">
              <a:rPr lang="en-US" smtClean="0"/>
              <a:pPr/>
              <a:t>‹#›</a:t>
            </a:fld>
            <a:endParaRPr lang="en-US" dirty="0"/>
          </a:p>
        </p:txBody>
      </p:sp>
      <p:sp>
        <p:nvSpPr>
          <p:cNvPr id="9" name="Graphic 22">
            <a:extLst>
              <a:ext uri="{FF2B5EF4-FFF2-40B4-BE49-F238E27FC236}">
                <a16:creationId xmlns:a16="http://schemas.microsoft.com/office/drawing/2014/main" id="{4EADA2ED-8A8C-4D17-8798-F26BF3B4CE25}"/>
              </a:ext>
            </a:extLst>
          </p:cNvPr>
          <p:cNvSpPr/>
          <p:nvPr userDrawn="1"/>
        </p:nvSpPr>
        <p:spPr>
          <a:xfrm>
            <a:off x="11202264" y="344083"/>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bg1"/>
          </a:solidFill>
          <a:ln w="646" cap="flat">
            <a:noFill/>
            <a:prstDash val="solid"/>
            <a:miter/>
          </a:ln>
        </p:spPr>
        <p:txBody>
          <a:bodyPr rtlCol="0" anchor="ctr"/>
          <a:lstStyle/>
          <a:p>
            <a:endParaRPr lang="en-US" dirty="0"/>
          </a:p>
        </p:txBody>
      </p:sp>
      <p:sp>
        <p:nvSpPr>
          <p:cNvPr id="11" name="Graphic 23">
            <a:extLst>
              <a:ext uri="{FF2B5EF4-FFF2-40B4-BE49-F238E27FC236}">
                <a16:creationId xmlns:a16="http://schemas.microsoft.com/office/drawing/2014/main" id="{54AB3A25-6605-4446-9E53-ACEECD25E27B}"/>
              </a:ext>
            </a:extLst>
          </p:cNvPr>
          <p:cNvSpPr/>
          <p:nvPr userDrawn="1"/>
        </p:nvSpPr>
        <p:spPr>
          <a:xfrm>
            <a:off x="11563141" y="590910"/>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bg1"/>
          </a:solidFill>
          <a:ln w="516" cap="flat">
            <a:noFill/>
            <a:prstDash val="solid"/>
            <a:miter/>
          </a:ln>
        </p:spPr>
        <p:txBody>
          <a:bodyPr rtlCol="0" anchor="ctr"/>
          <a:lstStyle/>
          <a:p>
            <a:endParaRPr lang="en-US" dirty="0"/>
          </a:p>
        </p:txBody>
      </p:sp>
    </p:spTree>
    <p:extLst>
      <p:ext uri="{BB962C8B-B14F-4D97-AF65-F5344CB8AC3E}">
        <p14:creationId xmlns:p14="http://schemas.microsoft.com/office/powerpoint/2010/main" val="1222635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57166-6921-4546-BA2C-99E464681F4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95B9122-6371-4049-B57A-33DED7DA2F76}"/>
              </a:ext>
            </a:extLst>
          </p:cNvPr>
          <p:cNvSpPr>
            <a:spLocks noGrp="1"/>
          </p:cNvSpPr>
          <p:nvPr>
            <p:ph sz="half" idx="1"/>
          </p:nvPr>
        </p:nvSpPr>
        <p:spPr>
          <a:xfrm>
            <a:off x="1444752" y="1825625"/>
            <a:ext cx="4553712" cy="4351338"/>
          </a:xfrm>
        </p:spPr>
        <p:txBody>
          <a:bodyPr>
            <a:norm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BA14555D-0753-4312-A26B-2338813F9BB1}"/>
              </a:ext>
            </a:extLst>
          </p:cNvPr>
          <p:cNvSpPr>
            <a:spLocks noGrp="1"/>
          </p:cNvSpPr>
          <p:nvPr>
            <p:ph sz="half" idx="2"/>
          </p:nvPr>
        </p:nvSpPr>
        <p:spPr>
          <a:xfrm>
            <a:off x="6784848" y="1825625"/>
            <a:ext cx="4553712" cy="4351338"/>
          </a:xfrm>
        </p:spPr>
        <p:txBody>
          <a:bodyPr>
            <a:norm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3FB7E8F4-3FB3-45AB-A381-9093CA95AAE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0" name="Graphic 15">
            <a:extLst>
              <a:ext uri="{FF2B5EF4-FFF2-40B4-BE49-F238E27FC236}">
                <a16:creationId xmlns:a16="http://schemas.microsoft.com/office/drawing/2014/main" id="{D8685329-C6A1-4CB4-8AAE-150D0341F6A2}"/>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
        <p:nvSpPr>
          <p:cNvPr id="12" name="Graphic 16">
            <a:extLst>
              <a:ext uri="{FF2B5EF4-FFF2-40B4-BE49-F238E27FC236}">
                <a16:creationId xmlns:a16="http://schemas.microsoft.com/office/drawing/2014/main" id="{83CE1DAA-30A3-41AE-8AE1-A7EE5C48A6F3}"/>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dirty="0"/>
          </a:p>
        </p:txBody>
      </p:sp>
      <p:sp>
        <p:nvSpPr>
          <p:cNvPr id="14" name="Graphic 14">
            <a:extLst>
              <a:ext uri="{FF2B5EF4-FFF2-40B4-BE49-F238E27FC236}">
                <a16:creationId xmlns:a16="http://schemas.microsoft.com/office/drawing/2014/main" id="{065162DD-7ACB-4F9C-90DD-24C743035892}"/>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Tree>
    <p:extLst>
      <p:ext uri="{BB962C8B-B14F-4D97-AF65-F5344CB8AC3E}">
        <p14:creationId xmlns:p14="http://schemas.microsoft.com/office/powerpoint/2010/main" val="12052880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FDA4224-F4E4-47A4-ACF7-2317493908A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1679907-DC49-4B86-A34C-C97DBC26A93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5DBC8A0-34FC-4B6E-B42B-A721267D89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1" i="0" cap="all" spc="100" baseline="0">
                <a:solidFill>
                  <a:schemeClr val="tx1">
                    <a:tint val="75000"/>
                  </a:schemeClr>
                </a:solidFill>
              </a:defRPr>
            </a:lvl1pPr>
          </a:lstStyle>
          <a:p>
            <a:r>
              <a:rPr lang="en-US" dirty="0"/>
              <a:t>9/3/20XX</a:t>
            </a:r>
          </a:p>
        </p:txBody>
      </p:sp>
      <p:sp>
        <p:nvSpPr>
          <p:cNvPr id="5" name="Footer Placeholder 4">
            <a:extLst>
              <a:ext uri="{FF2B5EF4-FFF2-40B4-BE49-F238E27FC236}">
                <a16:creationId xmlns:a16="http://schemas.microsoft.com/office/drawing/2014/main" id="{609AC0B6-4CC4-4E41-8A4D-F62E17F2857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tx1">
                    <a:tint val="75000"/>
                  </a:schemeClr>
                </a:solidFill>
              </a:defRPr>
            </a:lvl1pPr>
          </a:lstStyle>
          <a:p>
            <a:r>
              <a:rPr lang="en-US" dirty="0"/>
              <a:t>Presentation Title</a:t>
            </a:r>
          </a:p>
        </p:txBody>
      </p:sp>
      <p:sp>
        <p:nvSpPr>
          <p:cNvPr id="6" name="Slide Number Placeholder 5">
            <a:extLst>
              <a:ext uri="{FF2B5EF4-FFF2-40B4-BE49-F238E27FC236}">
                <a16:creationId xmlns:a16="http://schemas.microsoft.com/office/drawing/2014/main" id="{F6C0E9BD-90BD-46AE-8A0D-06796ADB760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1" i="0" cap="all" spc="100" baseline="0">
                <a:solidFill>
                  <a:schemeClr val="tx1">
                    <a:tint val="75000"/>
                  </a:schemeClr>
                </a:solidFill>
              </a:defRPr>
            </a:lvl1pPr>
          </a:lstStyle>
          <a:p>
            <a:fld id="{D8DA9DAA-006C-4F4B-980E-E3DF019B24E2}" type="slidenum">
              <a:rPr lang="en-US" smtClean="0"/>
              <a:t>‹#›</a:t>
            </a:fld>
            <a:endParaRPr lang="en-US" dirty="0"/>
          </a:p>
        </p:txBody>
      </p:sp>
    </p:spTree>
    <p:extLst>
      <p:ext uri="{BB962C8B-B14F-4D97-AF65-F5344CB8AC3E}">
        <p14:creationId xmlns:p14="http://schemas.microsoft.com/office/powerpoint/2010/main" val="1999713800"/>
      </p:ext>
    </p:extLst>
  </p:cSld>
  <p:clrMap bg1="lt1" tx1="dk1" bg2="lt2" tx2="dk2" accent1="accent1" accent2="accent2" accent3="accent3" accent4="accent4" accent5="accent5" accent6="accent6" hlink="hlink" folHlink="folHlink"/>
  <p:sldLayoutIdLst>
    <p:sldLayoutId id="2147483697" r:id="rId1"/>
    <p:sldLayoutId id="2147483708" r:id="rId2"/>
    <p:sldLayoutId id="2147483717" r:id="rId3"/>
    <p:sldLayoutId id="2147483710" r:id="rId4"/>
    <p:sldLayoutId id="2147483709" r:id="rId5"/>
    <p:sldLayoutId id="2147483698" r:id="rId6"/>
    <p:sldLayoutId id="2147483713" r:id="rId7"/>
    <p:sldLayoutId id="2147483712" r:id="rId8"/>
    <p:sldLayoutId id="2147483700" r:id="rId9"/>
    <p:sldLayoutId id="2147483701" r:id="rId10"/>
    <p:sldLayoutId id="2147483716" r:id="rId11"/>
    <p:sldLayoutId id="2147483714" r:id="rId12"/>
    <p:sldLayoutId id="2147483715" r:id="rId13"/>
    <p:sldLayoutId id="2147483702" r:id="rId14"/>
    <p:sldLayoutId id="2147483703" r:id="rId15"/>
    <p:sldLayoutId id="2147483704" r:id="rId16"/>
    <p:sldLayoutId id="2147483705" r:id="rId17"/>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12.xml"/><Relationship Id="rId5" Type="http://schemas.openxmlformats.org/officeDocument/2006/relationships/image" Target="../media/image12.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3.xml"/><Relationship Id="rId5" Type="http://schemas.openxmlformats.org/officeDocument/2006/relationships/image" Target="../media/image17.png"/><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2" Type="http://schemas.openxmlformats.org/officeDocument/2006/relationships/hyperlink" Target="https://blogs.gladwellacademy.com/owning-it-the-role-of-the-agile-product-owner.%20Accessed%2024%20Apr.%202022" TargetMode="Externa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8.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6.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DDBBC93-70DF-4E4E-98E3-08124185AB18}"/>
              </a:ext>
            </a:extLst>
          </p:cNvPr>
          <p:cNvSpPr>
            <a:spLocks noGrp="1"/>
          </p:cNvSpPr>
          <p:nvPr>
            <p:ph type="title"/>
          </p:nvPr>
        </p:nvSpPr>
        <p:spPr/>
        <p:txBody>
          <a:bodyPr/>
          <a:lstStyle/>
          <a:p>
            <a:r>
              <a:rPr lang="en-US" b="1" cap="all" spc="400" dirty="0">
                <a:solidFill>
                  <a:schemeClr val="bg1"/>
                </a:solidFill>
                <a:latin typeface="+mn-lt"/>
              </a:rPr>
              <a:t>SNHU TRAVEL</a:t>
            </a:r>
            <a:endParaRPr lang="en-US" dirty="0"/>
          </a:p>
        </p:txBody>
      </p:sp>
      <p:sp>
        <p:nvSpPr>
          <p:cNvPr id="4" name="Text Placeholder 3">
            <a:extLst>
              <a:ext uri="{FF2B5EF4-FFF2-40B4-BE49-F238E27FC236}">
                <a16:creationId xmlns:a16="http://schemas.microsoft.com/office/drawing/2014/main" id="{65DE74E9-AA78-46C1-845A-0B72FA8AF35E}"/>
              </a:ext>
            </a:extLst>
          </p:cNvPr>
          <p:cNvSpPr>
            <a:spLocks noGrp="1"/>
          </p:cNvSpPr>
          <p:nvPr>
            <p:ph type="body" sz="quarter" idx="13"/>
          </p:nvPr>
        </p:nvSpPr>
        <p:spPr/>
        <p:txBody>
          <a:bodyPr/>
          <a:lstStyle/>
          <a:p>
            <a:pPr algn="r"/>
            <a:r>
              <a:rPr lang="en-US" sz="1800" dirty="0">
                <a:solidFill>
                  <a:schemeClr val="bg1"/>
                </a:solidFill>
              </a:rPr>
              <a:t>A CHADATECH Product</a:t>
            </a:r>
          </a:p>
          <a:p>
            <a:pPr algn="r"/>
            <a:r>
              <a:rPr lang="en-US" sz="1800" dirty="0">
                <a:solidFill>
                  <a:schemeClr val="bg1"/>
                </a:solidFill>
              </a:rPr>
              <a:t>CS-250</a:t>
            </a:r>
          </a:p>
          <a:p>
            <a:pPr algn="r"/>
            <a:r>
              <a:rPr lang="en-US" dirty="0"/>
              <a:t>Final Project</a:t>
            </a:r>
            <a:endParaRPr lang="en-US" sz="1800" dirty="0">
              <a:solidFill>
                <a:schemeClr val="bg1"/>
              </a:solidFill>
            </a:endParaRPr>
          </a:p>
          <a:p>
            <a:pPr algn="r"/>
            <a:r>
              <a:rPr lang="en-US" sz="1800" dirty="0">
                <a:solidFill>
                  <a:schemeClr val="bg1"/>
                </a:solidFill>
              </a:rPr>
              <a:t>Andrew Menard</a:t>
            </a:r>
          </a:p>
        </p:txBody>
      </p:sp>
      <p:pic>
        <p:nvPicPr>
          <p:cNvPr id="6" name="Picture Placeholder 5" descr="mountains at sunset">
            <a:extLst>
              <a:ext uri="{FF2B5EF4-FFF2-40B4-BE49-F238E27FC236}">
                <a16:creationId xmlns:a16="http://schemas.microsoft.com/office/drawing/2014/main" id="{4642631A-6ABE-41EA-A308-9CF1230F1421}"/>
              </a:ext>
            </a:extLst>
          </p:cNvPr>
          <p:cNvPicPr>
            <a:picLocks noGrp="1" noChangeAspect="1"/>
          </p:cNvPicPr>
          <p:nvPr>
            <p:ph type="pic" sz="quarter" idx="14"/>
          </p:nvPr>
        </p:nvPicPr>
        <p:blipFill rotWithShape="1">
          <a:blip r:embed="rId2"/>
          <a:srcRect/>
          <a:stretch/>
        </p:blipFill>
        <p:spPr/>
      </p:pic>
      <p:sp>
        <p:nvSpPr>
          <p:cNvPr id="7" name="Date Placeholder 6">
            <a:extLst>
              <a:ext uri="{FF2B5EF4-FFF2-40B4-BE49-F238E27FC236}">
                <a16:creationId xmlns:a16="http://schemas.microsoft.com/office/drawing/2014/main" id="{05C25F72-F9A7-42F9-9720-0801ED77D4D1}"/>
              </a:ext>
            </a:extLst>
          </p:cNvPr>
          <p:cNvSpPr>
            <a:spLocks noGrp="1"/>
          </p:cNvSpPr>
          <p:nvPr>
            <p:ph type="dt" sz="half" idx="10"/>
          </p:nvPr>
        </p:nvSpPr>
        <p:spPr/>
        <p:txBody>
          <a:bodyPr/>
          <a:lstStyle/>
          <a:p>
            <a:r>
              <a:rPr lang="en-US" dirty="0"/>
              <a:t>04/24/2022</a:t>
            </a:r>
          </a:p>
        </p:txBody>
      </p:sp>
      <p:sp>
        <p:nvSpPr>
          <p:cNvPr id="8" name="Footer Placeholder 7">
            <a:extLst>
              <a:ext uri="{FF2B5EF4-FFF2-40B4-BE49-F238E27FC236}">
                <a16:creationId xmlns:a16="http://schemas.microsoft.com/office/drawing/2014/main" id="{AEEDFC2F-FF0A-4EC9-A0BB-0AA2B1E6BA4A}"/>
              </a:ext>
            </a:extLst>
          </p:cNvPr>
          <p:cNvSpPr>
            <a:spLocks noGrp="1"/>
          </p:cNvSpPr>
          <p:nvPr>
            <p:ph type="ftr" sz="quarter" idx="11"/>
          </p:nvPr>
        </p:nvSpPr>
        <p:spPr/>
        <p:txBody>
          <a:bodyPr/>
          <a:lstStyle/>
          <a:p>
            <a:r>
              <a:rPr lang="en-US" dirty="0"/>
              <a:t>SNHU TRAVEL</a:t>
            </a:r>
          </a:p>
        </p:txBody>
      </p:sp>
      <p:sp>
        <p:nvSpPr>
          <p:cNvPr id="9" name="Slide Number Placeholder 8">
            <a:extLst>
              <a:ext uri="{FF2B5EF4-FFF2-40B4-BE49-F238E27FC236}">
                <a16:creationId xmlns:a16="http://schemas.microsoft.com/office/drawing/2014/main" id="{6DCF8D89-56D9-4E2B-9838-07DFB6E9D2BB}"/>
              </a:ext>
            </a:extLst>
          </p:cNvPr>
          <p:cNvSpPr>
            <a:spLocks noGrp="1"/>
          </p:cNvSpPr>
          <p:nvPr>
            <p:ph type="sldNum" sz="quarter" idx="12"/>
          </p:nvPr>
        </p:nvSpPr>
        <p:spPr/>
        <p:txBody>
          <a:bodyPr/>
          <a:lstStyle/>
          <a:p>
            <a:fld id="{D8DA9DAA-006C-4F4B-980E-E3DF019B24E2}" type="slidenum">
              <a:rPr lang="en-US" smtClean="0"/>
              <a:pPr/>
              <a:t>1</a:t>
            </a:fld>
            <a:endParaRPr lang="en-US" dirty="0"/>
          </a:p>
        </p:txBody>
      </p:sp>
    </p:spTree>
    <p:extLst>
      <p:ext uri="{BB962C8B-B14F-4D97-AF65-F5344CB8AC3E}">
        <p14:creationId xmlns:p14="http://schemas.microsoft.com/office/powerpoint/2010/main" val="16135980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15FF41-AFA4-4D25-AB42-AB034F4B4FEC}"/>
              </a:ext>
            </a:extLst>
          </p:cNvPr>
          <p:cNvSpPr>
            <a:spLocks noGrp="1"/>
          </p:cNvSpPr>
          <p:nvPr>
            <p:ph type="title"/>
          </p:nvPr>
        </p:nvSpPr>
        <p:spPr>
          <a:xfrm>
            <a:off x="850391" y="485944"/>
            <a:ext cx="6757771" cy="1179576"/>
          </a:xfrm>
        </p:spPr>
        <p:txBody>
          <a:bodyPr>
            <a:normAutofit fontScale="90000"/>
          </a:bodyPr>
          <a:lstStyle/>
          <a:p>
            <a:r>
              <a:rPr lang="en-US" sz="4000" dirty="0"/>
              <a:t>Choosing An Approach - Agile</a:t>
            </a:r>
          </a:p>
        </p:txBody>
      </p:sp>
      <p:sp>
        <p:nvSpPr>
          <p:cNvPr id="4" name="Content Placeholder 3">
            <a:extLst>
              <a:ext uri="{FF2B5EF4-FFF2-40B4-BE49-F238E27FC236}">
                <a16:creationId xmlns:a16="http://schemas.microsoft.com/office/drawing/2014/main" id="{B0881FA9-F3B0-4912-B0E1-352094195C30}"/>
              </a:ext>
            </a:extLst>
          </p:cNvPr>
          <p:cNvSpPr>
            <a:spLocks noGrp="1"/>
          </p:cNvSpPr>
          <p:nvPr>
            <p:ph idx="1"/>
          </p:nvPr>
        </p:nvSpPr>
        <p:spPr>
          <a:xfrm>
            <a:off x="850392" y="1755648"/>
            <a:ext cx="6190488" cy="4176840"/>
          </a:xfrm>
        </p:spPr>
        <p:txBody>
          <a:bodyPr>
            <a:normAutofit/>
          </a:bodyPr>
          <a:lstStyle/>
          <a:p>
            <a:r>
              <a:rPr lang="en-US" sz="1800" dirty="0"/>
              <a:t>When choosing whether to use a waterfall or Agile approach, there are multiple things to consider.</a:t>
            </a:r>
          </a:p>
          <a:p>
            <a:r>
              <a:rPr lang="en-US" sz="1800" dirty="0"/>
              <a:t>Agile is ideal when:</a:t>
            </a:r>
          </a:p>
          <a:p>
            <a:pPr marL="285750" indent="-285750">
              <a:buFont typeface="Arial" panose="020B0604020202020204" pitchFamily="34" charset="0"/>
              <a:buChar char="•"/>
            </a:pPr>
            <a:r>
              <a:rPr lang="en-US" sz="1800" dirty="0"/>
              <a:t>The client is uncertain about certain requirements for the project, wants to be involved in the development, or if timelines are short.</a:t>
            </a:r>
          </a:p>
          <a:p>
            <a:pPr marL="285750" indent="-285750">
              <a:buFont typeface="Arial" panose="020B0604020202020204" pitchFamily="34" charset="0"/>
              <a:buChar char="•"/>
            </a:pPr>
            <a:r>
              <a:rPr lang="en-US" sz="1800" dirty="0"/>
              <a:t>If there are few initial requirements</a:t>
            </a:r>
          </a:p>
          <a:p>
            <a:pPr marL="285750" indent="-285750">
              <a:buFont typeface="Arial" panose="020B0604020202020204" pitchFamily="34" charset="0"/>
              <a:buChar char="•"/>
            </a:pPr>
            <a:r>
              <a:rPr lang="en-US" sz="1800" dirty="0"/>
              <a:t>If Project does not need to meet strict regulations</a:t>
            </a:r>
          </a:p>
          <a:p>
            <a:pPr marL="285750" indent="-285750">
              <a:buFont typeface="Arial" panose="020B0604020202020204" pitchFamily="34" charset="0"/>
              <a:buChar char="•"/>
            </a:pPr>
            <a:r>
              <a:rPr lang="en-US" sz="1800" dirty="0"/>
              <a:t>If team is building an innovative product that doesn’t exist</a:t>
            </a:r>
          </a:p>
          <a:p>
            <a:pPr marL="285750" indent="-285750">
              <a:buFont typeface="Arial" panose="020B0604020202020204" pitchFamily="34" charset="0"/>
              <a:buChar char="•"/>
            </a:pPr>
            <a:r>
              <a:rPr lang="en-US" sz="1800" dirty="0"/>
              <a:t>If the budget has some flexibility</a:t>
            </a:r>
          </a:p>
          <a:p>
            <a:pPr marL="342900" indent="-342900">
              <a:buFont typeface="Arial" panose="020B0604020202020204" pitchFamily="34" charset="0"/>
              <a:buChar char="•"/>
            </a:pPr>
            <a:endParaRPr lang="en-US" sz="1800" dirty="0"/>
          </a:p>
        </p:txBody>
      </p:sp>
      <p:pic>
        <p:nvPicPr>
          <p:cNvPr id="8" name="Picture Placeholder 7" descr="mountains under the night sky just before dawn">
            <a:extLst>
              <a:ext uri="{FF2B5EF4-FFF2-40B4-BE49-F238E27FC236}">
                <a16:creationId xmlns:a16="http://schemas.microsoft.com/office/drawing/2014/main" id="{B53D1AAB-32B2-4F04-828F-AB1C758AF004}"/>
              </a:ext>
            </a:extLst>
          </p:cNvPr>
          <p:cNvPicPr>
            <a:picLocks noGrp="1" noChangeAspect="1"/>
          </p:cNvPicPr>
          <p:nvPr>
            <p:ph type="pic" sz="quarter" idx="13"/>
          </p:nvPr>
        </p:nvPicPr>
        <p:blipFill rotWithShape="1">
          <a:blip r:embed="rId3"/>
          <a:srcRect l="71" r="71"/>
          <a:stretch/>
        </p:blipFill>
        <p:spPr/>
      </p:pic>
      <p:sp>
        <p:nvSpPr>
          <p:cNvPr id="9" name="Date Placeholder 8">
            <a:extLst>
              <a:ext uri="{FF2B5EF4-FFF2-40B4-BE49-F238E27FC236}">
                <a16:creationId xmlns:a16="http://schemas.microsoft.com/office/drawing/2014/main" id="{D45C472E-4078-40A0-83A2-652E8356EDCB}"/>
              </a:ext>
            </a:extLst>
          </p:cNvPr>
          <p:cNvSpPr>
            <a:spLocks noGrp="1"/>
          </p:cNvSpPr>
          <p:nvPr>
            <p:ph type="dt" sz="half" idx="10"/>
          </p:nvPr>
        </p:nvSpPr>
        <p:spPr/>
        <p:txBody>
          <a:bodyPr/>
          <a:lstStyle/>
          <a:p>
            <a:r>
              <a:rPr lang="en-US" dirty="0"/>
              <a:t>04/24/2022</a:t>
            </a:r>
          </a:p>
        </p:txBody>
      </p:sp>
      <p:sp>
        <p:nvSpPr>
          <p:cNvPr id="10" name="Footer Placeholder 9">
            <a:extLst>
              <a:ext uri="{FF2B5EF4-FFF2-40B4-BE49-F238E27FC236}">
                <a16:creationId xmlns:a16="http://schemas.microsoft.com/office/drawing/2014/main" id="{A8C7C3A0-5E78-49C8-B8D4-F3DF62B2BC93}"/>
              </a:ext>
            </a:extLst>
          </p:cNvPr>
          <p:cNvSpPr>
            <a:spLocks noGrp="1"/>
          </p:cNvSpPr>
          <p:nvPr>
            <p:ph type="ftr" sz="quarter" idx="11"/>
          </p:nvPr>
        </p:nvSpPr>
        <p:spPr/>
        <p:txBody>
          <a:bodyPr/>
          <a:lstStyle/>
          <a:p>
            <a:r>
              <a:rPr lang="en-US" dirty="0"/>
              <a:t>SNHU TRAVEL</a:t>
            </a:r>
          </a:p>
        </p:txBody>
      </p:sp>
      <p:sp>
        <p:nvSpPr>
          <p:cNvPr id="11" name="Slide Number Placeholder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a:lstStyle/>
          <a:p>
            <a:fld id="{D8DA9DAA-006C-4F4B-980E-E3DF019B24E2}" type="slidenum">
              <a:rPr lang="en-US" smtClean="0"/>
              <a:pPr/>
              <a:t>10</a:t>
            </a:fld>
            <a:endParaRPr lang="en-US" dirty="0"/>
          </a:p>
        </p:txBody>
      </p:sp>
    </p:spTree>
    <p:extLst>
      <p:ext uri="{BB962C8B-B14F-4D97-AF65-F5344CB8AC3E}">
        <p14:creationId xmlns:p14="http://schemas.microsoft.com/office/powerpoint/2010/main" val="3653349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9FB28F-C9D7-439B-B863-44B4E851A0B0}"/>
              </a:ext>
            </a:extLst>
          </p:cNvPr>
          <p:cNvSpPr>
            <a:spLocks noGrp="1"/>
          </p:cNvSpPr>
          <p:nvPr>
            <p:ph type="ctrTitle"/>
          </p:nvPr>
        </p:nvSpPr>
        <p:spPr>
          <a:xfrm>
            <a:off x="6096001" y="804672"/>
            <a:ext cx="5063230" cy="886968"/>
          </a:xfrm>
        </p:spPr>
        <p:txBody>
          <a:bodyPr>
            <a:noAutofit/>
          </a:bodyPr>
          <a:lstStyle/>
          <a:p>
            <a:pPr algn="ctr"/>
            <a:r>
              <a:rPr lang="en-US" sz="3200" dirty="0"/>
              <a:t>Choosing An Approach - Waterfall</a:t>
            </a:r>
          </a:p>
        </p:txBody>
      </p:sp>
      <p:sp>
        <p:nvSpPr>
          <p:cNvPr id="8" name="Subtitle 7">
            <a:extLst>
              <a:ext uri="{FF2B5EF4-FFF2-40B4-BE49-F238E27FC236}">
                <a16:creationId xmlns:a16="http://schemas.microsoft.com/office/drawing/2014/main" id="{50061247-EA4F-4DFA-AFCE-648487762CF7}"/>
              </a:ext>
            </a:extLst>
          </p:cNvPr>
          <p:cNvSpPr>
            <a:spLocks noGrp="1"/>
          </p:cNvSpPr>
          <p:nvPr>
            <p:ph type="subTitle" idx="1"/>
          </p:nvPr>
        </p:nvSpPr>
        <p:spPr/>
        <p:txBody>
          <a:bodyPr>
            <a:normAutofit fontScale="92500" lnSpcReduction="10000"/>
          </a:bodyPr>
          <a:lstStyle/>
          <a:p>
            <a:r>
              <a:rPr lang="en-US" dirty="0"/>
              <a:t>The Waterfall approach is best when:</a:t>
            </a:r>
          </a:p>
          <a:p>
            <a:pPr marL="342900" indent="-342900">
              <a:buFont typeface="Arial" panose="020B0604020202020204" pitchFamily="34" charset="0"/>
              <a:buChar char="•"/>
            </a:pPr>
            <a:r>
              <a:rPr lang="en-US" dirty="0"/>
              <a:t>There are many initial product requirements.</a:t>
            </a:r>
          </a:p>
          <a:p>
            <a:pPr marL="342900" indent="-342900">
              <a:buFont typeface="Arial" panose="020B0604020202020204" pitchFamily="34" charset="0"/>
              <a:buChar char="•"/>
            </a:pPr>
            <a:r>
              <a:rPr lang="en-US" dirty="0"/>
              <a:t>There are strict regulatory requirements.</a:t>
            </a:r>
          </a:p>
          <a:p>
            <a:pPr marL="342900" indent="-342900">
              <a:buFont typeface="Arial" panose="020B0604020202020204" pitchFamily="34" charset="0"/>
              <a:buChar char="•"/>
            </a:pPr>
            <a:r>
              <a:rPr lang="en-US" dirty="0"/>
              <a:t>If the client does not want to be closely involved in the development.</a:t>
            </a:r>
          </a:p>
          <a:p>
            <a:pPr marL="342900" indent="-342900">
              <a:buFont typeface="Arial" panose="020B0604020202020204" pitchFamily="34" charset="0"/>
              <a:buChar char="•"/>
            </a:pPr>
            <a:r>
              <a:rPr lang="en-US" dirty="0"/>
              <a:t>If the team is delivering an  enhancement to an existing product</a:t>
            </a:r>
          </a:p>
          <a:p>
            <a:pPr marL="342900" indent="-342900">
              <a:buFont typeface="Arial" panose="020B0604020202020204" pitchFamily="34" charset="0"/>
              <a:buChar char="•"/>
            </a:pPr>
            <a:r>
              <a:rPr lang="en-US" dirty="0"/>
              <a:t>If the budget and/or timeline is not flexible</a:t>
            </a:r>
          </a:p>
        </p:txBody>
      </p:sp>
      <p:pic>
        <p:nvPicPr>
          <p:cNvPr id="22" name="Picture Placeholder 21" descr="mountains under near dusk sky">
            <a:extLst>
              <a:ext uri="{FF2B5EF4-FFF2-40B4-BE49-F238E27FC236}">
                <a16:creationId xmlns:a16="http://schemas.microsoft.com/office/drawing/2014/main" id="{D8AC51EB-1C22-4303-8354-FC97950C7DE6}"/>
              </a:ext>
            </a:extLst>
          </p:cNvPr>
          <p:cNvPicPr>
            <a:picLocks noGrp="1" noChangeAspect="1"/>
          </p:cNvPicPr>
          <p:nvPr>
            <p:ph type="pic" sz="quarter" idx="13"/>
          </p:nvPr>
        </p:nvPicPr>
        <p:blipFill rotWithShape="1">
          <a:blip r:embed="rId3"/>
          <a:srcRect t="63" b="63"/>
          <a:stretch/>
        </p:blipFill>
        <p:spPr/>
      </p:pic>
      <p:pic>
        <p:nvPicPr>
          <p:cNvPr id="18" name="Picture Placeholder 17" descr="mountains at sunset">
            <a:extLst>
              <a:ext uri="{FF2B5EF4-FFF2-40B4-BE49-F238E27FC236}">
                <a16:creationId xmlns:a16="http://schemas.microsoft.com/office/drawing/2014/main" id="{B503D699-E643-4969-9463-5C6331D0C869}"/>
              </a:ext>
            </a:extLst>
          </p:cNvPr>
          <p:cNvPicPr>
            <a:picLocks noGrp="1" noChangeAspect="1"/>
          </p:cNvPicPr>
          <p:nvPr>
            <p:ph type="pic" sz="quarter" idx="14"/>
          </p:nvPr>
        </p:nvPicPr>
        <p:blipFill rotWithShape="1">
          <a:blip r:embed="rId4"/>
          <a:srcRect t="177" b="177"/>
          <a:stretch/>
        </p:blipFill>
        <p:spPr/>
      </p:pic>
      <p:pic>
        <p:nvPicPr>
          <p:cNvPr id="20" name="Picture Placeholder 19" descr="mountains at sunset">
            <a:extLst>
              <a:ext uri="{FF2B5EF4-FFF2-40B4-BE49-F238E27FC236}">
                <a16:creationId xmlns:a16="http://schemas.microsoft.com/office/drawing/2014/main" id="{B8714555-7486-4DD7-A96C-52C276483584}"/>
              </a:ext>
            </a:extLst>
          </p:cNvPr>
          <p:cNvPicPr>
            <a:picLocks noGrp="1" noChangeAspect="1"/>
          </p:cNvPicPr>
          <p:nvPr>
            <p:ph type="pic" sz="quarter" idx="15"/>
          </p:nvPr>
        </p:nvPicPr>
        <p:blipFill rotWithShape="1">
          <a:blip r:embed="rId5"/>
          <a:srcRect t="209" b="209"/>
          <a:stretch/>
        </p:blipFill>
        <p:spPr/>
      </p:pic>
      <p:sp>
        <p:nvSpPr>
          <p:cNvPr id="23" name="Footer Placeholder 22">
            <a:extLst>
              <a:ext uri="{FF2B5EF4-FFF2-40B4-BE49-F238E27FC236}">
                <a16:creationId xmlns:a16="http://schemas.microsoft.com/office/drawing/2014/main" id="{249ACE4E-0038-4BA2-8883-8C3F73B79C44}"/>
              </a:ext>
            </a:extLst>
          </p:cNvPr>
          <p:cNvSpPr>
            <a:spLocks noGrp="1"/>
          </p:cNvSpPr>
          <p:nvPr>
            <p:ph type="ftr" sz="quarter" idx="11"/>
          </p:nvPr>
        </p:nvSpPr>
        <p:spPr/>
        <p:txBody>
          <a:bodyPr/>
          <a:lstStyle/>
          <a:p>
            <a:r>
              <a:rPr lang="en-US" dirty="0"/>
              <a:t>SNHU TRAVEL</a:t>
            </a:r>
          </a:p>
        </p:txBody>
      </p:sp>
      <p:sp>
        <p:nvSpPr>
          <p:cNvPr id="24" name="Slide Number Placeholder 23">
            <a:extLst>
              <a:ext uri="{FF2B5EF4-FFF2-40B4-BE49-F238E27FC236}">
                <a16:creationId xmlns:a16="http://schemas.microsoft.com/office/drawing/2014/main" id="{9A686A52-7630-4675-B383-8C2AD252EC1F}"/>
              </a:ext>
            </a:extLst>
          </p:cNvPr>
          <p:cNvSpPr>
            <a:spLocks noGrp="1"/>
          </p:cNvSpPr>
          <p:nvPr>
            <p:ph type="sldNum" sz="quarter" idx="12"/>
          </p:nvPr>
        </p:nvSpPr>
        <p:spPr/>
        <p:txBody>
          <a:bodyPr/>
          <a:lstStyle/>
          <a:p>
            <a:fld id="{D8DA9DAA-006C-4F4B-980E-E3DF019B24E2}" type="slidenum">
              <a:rPr lang="en-US" smtClean="0"/>
              <a:pPr/>
              <a:t>11</a:t>
            </a:fld>
            <a:endParaRPr lang="en-US" dirty="0"/>
          </a:p>
        </p:txBody>
      </p:sp>
    </p:spTree>
    <p:extLst>
      <p:ext uri="{BB962C8B-B14F-4D97-AF65-F5344CB8AC3E}">
        <p14:creationId xmlns:p14="http://schemas.microsoft.com/office/powerpoint/2010/main" val="35847726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FDFB95-2803-4882-8DE6-333A75D37240}"/>
              </a:ext>
            </a:extLst>
          </p:cNvPr>
          <p:cNvSpPr>
            <a:spLocks noGrp="1"/>
          </p:cNvSpPr>
          <p:nvPr>
            <p:ph type="ctrTitle"/>
          </p:nvPr>
        </p:nvSpPr>
        <p:spPr>
          <a:xfrm>
            <a:off x="6393180" y="4929327"/>
            <a:ext cx="4434840" cy="682820"/>
          </a:xfrm>
        </p:spPr>
        <p:txBody>
          <a:bodyPr>
            <a:normAutofit fontScale="90000"/>
          </a:bodyPr>
          <a:lstStyle/>
          <a:p>
            <a:r>
              <a:rPr lang="en-US" sz="1800" dirty="0">
                <a:latin typeface="+mn-lt"/>
              </a:rPr>
              <a:t>The team has determined that adopting the Agile methodology was the best choice for this particular project. It gave the team and the client the flexibility to make adjustments as the project developed. The client appreciated being involved and they were able to provide feedback. The team was able to collaborate and work cross-functionally in order to increase efficiency. </a:t>
            </a:r>
            <a:br>
              <a:rPr lang="en-US" sz="1800" dirty="0">
                <a:latin typeface="+mn-lt"/>
              </a:rPr>
            </a:br>
            <a:r>
              <a:rPr lang="en-US" sz="1800" dirty="0">
                <a:latin typeface="+mn-lt"/>
              </a:rPr>
              <a:t>We were able to  review each sprint and learn who was best assigned  to certain tasks. The project was completed successfully and efficiency because of this process.</a:t>
            </a:r>
          </a:p>
        </p:txBody>
      </p:sp>
      <p:sp>
        <p:nvSpPr>
          <p:cNvPr id="3" name="Subtitle 2">
            <a:extLst>
              <a:ext uri="{FF2B5EF4-FFF2-40B4-BE49-F238E27FC236}">
                <a16:creationId xmlns:a16="http://schemas.microsoft.com/office/drawing/2014/main" id="{8AFC25C2-2815-4A92-A043-0CEC83591A94}"/>
              </a:ext>
            </a:extLst>
          </p:cNvPr>
          <p:cNvSpPr>
            <a:spLocks noGrp="1"/>
          </p:cNvSpPr>
          <p:nvPr>
            <p:ph type="subTitle" idx="1"/>
          </p:nvPr>
        </p:nvSpPr>
        <p:spPr>
          <a:xfrm>
            <a:off x="6393180" y="540809"/>
            <a:ext cx="4434835" cy="510474"/>
          </a:xfrm>
        </p:spPr>
        <p:txBody>
          <a:bodyPr>
            <a:noAutofit/>
          </a:bodyPr>
          <a:lstStyle/>
          <a:p>
            <a:r>
              <a:rPr lang="en-US" sz="4000" dirty="0">
                <a:latin typeface="+mj-lt"/>
              </a:rPr>
              <a:t>Summary</a:t>
            </a:r>
          </a:p>
        </p:txBody>
      </p:sp>
      <p:pic>
        <p:nvPicPr>
          <p:cNvPr id="8" name="Picture Placeholder 7" descr="mountains at sunset">
            <a:extLst>
              <a:ext uri="{FF2B5EF4-FFF2-40B4-BE49-F238E27FC236}">
                <a16:creationId xmlns:a16="http://schemas.microsoft.com/office/drawing/2014/main" id="{8DD372BB-220C-48D2-B19A-562BE88C2109}"/>
              </a:ext>
            </a:extLst>
          </p:cNvPr>
          <p:cNvPicPr>
            <a:picLocks noGrp="1" noChangeAspect="1"/>
          </p:cNvPicPr>
          <p:nvPr>
            <p:ph type="pic" sz="quarter" idx="13"/>
          </p:nvPr>
        </p:nvPicPr>
        <p:blipFill rotWithShape="1">
          <a:blip r:embed="rId2"/>
          <a:srcRect/>
          <a:stretch/>
        </p:blipFill>
        <p:spPr/>
      </p:pic>
      <p:sp>
        <p:nvSpPr>
          <p:cNvPr id="9" name="Footer Placeholder 8">
            <a:extLst>
              <a:ext uri="{FF2B5EF4-FFF2-40B4-BE49-F238E27FC236}">
                <a16:creationId xmlns:a16="http://schemas.microsoft.com/office/drawing/2014/main" id="{A2055D38-CE59-4FC4-85CE-CF9DA81D858C}"/>
              </a:ext>
            </a:extLst>
          </p:cNvPr>
          <p:cNvSpPr>
            <a:spLocks noGrp="1"/>
          </p:cNvSpPr>
          <p:nvPr>
            <p:ph type="ftr" sz="quarter" idx="11"/>
          </p:nvPr>
        </p:nvSpPr>
        <p:spPr/>
        <p:txBody>
          <a:bodyPr/>
          <a:lstStyle/>
          <a:p>
            <a:r>
              <a:rPr lang="en-US" dirty="0"/>
              <a:t>SNHU TRAVEL</a:t>
            </a:r>
          </a:p>
        </p:txBody>
      </p:sp>
      <p:sp>
        <p:nvSpPr>
          <p:cNvPr id="10" name="Slide Number Placeholder 9">
            <a:extLst>
              <a:ext uri="{FF2B5EF4-FFF2-40B4-BE49-F238E27FC236}">
                <a16:creationId xmlns:a16="http://schemas.microsoft.com/office/drawing/2014/main" id="{FE0D311A-C366-4A86-9404-C0F5CBF9C811}"/>
              </a:ext>
            </a:extLst>
          </p:cNvPr>
          <p:cNvSpPr>
            <a:spLocks noGrp="1"/>
          </p:cNvSpPr>
          <p:nvPr>
            <p:ph type="sldNum" sz="quarter" idx="12"/>
          </p:nvPr>
        </p:nvSpPr>
        <p:spPr/>
        <p:txBody>
          <a:bodyPr/>
          <a:lstStyle/>
          <a:p>
            <a:fld id="{D8DA9DAA-006C-4F4B-980E-E3DF019B24E2}" type="slidenum">
              <a:rPr lang="en-US" smtClean="0"/>
              <a:pPr/>
              <a:t>12</a:t>
            </a:fld>
            <a:endParaRPr lang="en-US" dirty="0"/>
          </a:p>
        </p:txBody>
      </p:sp>
    </p:spTree>
    <p:extLst>
      <p:ext uri="{BB962C8B-B14F-4D97-AF65-F5344CB8AC3E}">
        <p14:creationId xmlns:p14="http://schemas.microsoft.com/office/powerpoint/2010/main" val="35614734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Date Placeholder 21">
            <a:extLst>
              <a:ext uri="{FF2B5EF4-FFF2-40B4-BE49-F238E27FC236}">
                <a16:creationId xmlns:a16="http://schemas.microsoft.com/office/drawing/2014/main" id="{692474E6-3035-46B8-9C05-9B4204E8ED39}"/>
              </a:ext>
            </a:extLst>
          </p:cNvPr>
          <p:cNvSpPr>
            <a:spLocks noGrp="1"/>
          </p:cNvSpPr>
          <p:nvPr>
            <p:ph type="dt" sz="half" idx="10"/>
          </p:nvPr>
        </p:nvSpPr>
        <p:spPr/>
        <p:txBody>
          <a:bodyPr/>
          <a:lstStyle/>
          <a:p>
            <a:r>
              <a:rPr lang="en-US" dirty="0"/>
              <a:t>04/24/2022</a:t>
            </a:r>
          </a:p>
        </p:txBody>
      </p:sp>
      <p:sp>
        <p:nvSpPr>
          <p:cNvPr id="24" name="Slide Number Placeholder 23">
            <a:extLst>
              <a:ext uri="{FF2B5EF4-FFF2-40B4-BE49-F238E27FC236}">
                <a16:creationId xmlns:a16="http://schemas.microsoft.com/office/drawing/2014/main" id="{5D838446-B95D-4AB7-B8CA-D5804BB79A11}"/>
              </a:ext>
            </a:extLst>
          </p:cNvPr>
          <p:cNvSpPr>
            <a:spLocks noGrp="1"/>
          </p:cNvSpPr>
          <p:nvPr>
            <p:ph type="sldNum" sz="quarter" idx="12"/>
          </p:nvPr>
        </p:nvSpPr>
        <p:spPr/>
        <p:txBody>
          <a:bodyPr/>
          <a:lstStyle/>
          <a:p>
            <a:fld id="{D8DA9DAA-006C-4F4B-980E-E3DF019B24E2}" type="slidenum">
              <a:rPr lang="en-US" smtClean="0"/>
              <a:pPr/>
              <a:t>13</a:t>
            </a:fld>
            <a:endParaRPr lang="en-US" dirty="0"/>
          </a:p>
        </p:txBody>
      </p:sp>
      <p:sp>
        <p:nvSpPr>
          <p:cNvPr id="23" name="Footer Placeholder 22">
            <a:extLst>
              <a:ext uri="{FF2B5EF4-FFF2-40B4-BE49-F238E27FC236}">
                <a16:creationId xmlns:a16="http://schemas.microsoft.com/office/drawing/2014/main" id="{DE8D546E-0F46-4CC0-B2B1-8B2430D00C0C}"/>
              </a:ext>
            </a:extLst>
          </p:cNvPr>
          <p:cNvSpPr>
            <a:spLocks noGrp="1"/>
          </p:cNvSpPr>
          <p:nvPr>
            <p:ph type="ftr" sz="quarter" idx="11"/>
          </p:nvPr>
        </p:nvSpPr>
        <p:spPr>
          <a:xfrm rot="16200000">
            <a:off x="-553529" y="1947406"/>
            <a:ext cx="2788920" cy="365125"/>
          </a:xfrm>
        </p:spPr>
        <p:txBody>
          <a:bodyPr/>
          <a:lstStyle/>
          <a:p>
            <a:r>
              <a:rPr lang="en-US" dirty="0"/>
              <a:t>SNHU TRAVEL</a:t>
            </a:r>
          </a:p>
        </p:txBody>
      </p:sp>
      <p:pic>
        <p:nvPicPr>
          <p:cNvPr id="9" name="Picture Placeholder 8" descr="mountains at sunset">
            <a:extLst>
              <a:ext uri="{FF2B5EF4-FFF2-40B4-BE49-F238E27FC236}">
                <a16:creationId xmlns:a16="http://schemas.microsoft.com/office/drawing/2014/main" id="{C82DA925-978C-48A9-98AD-0653B7A3D2D9}"/>
              </a:ext>
            </a:extLst>
          </p:cNvPr>
          <p:cNvPicPr>
            <a:picLocks noGrp="1" noChangeAspect="1"/>
          </p:cNvPicPr>
          <p:nvPr>
            <p:ph type="pic" sz="quarter" idx="14"/>
          </p:nvPr>
        </p:nvPicPr>
        <p:blipFill rotWithShape="1">
          <a:blip r:embed="rId2"/>
          <a:srcRect t="41" b="41"/>
          <a:stretch/>
        </p:blipFill>
        <p:spPr/>
      </p:pic>
      <p:pic>
        <p:nvPicPr>
          <p:cNvPr id="11" name="Picture Placeholder 10" descr="mountains at sunset">
            <a:extLst>
              <a:ext uri="{FF2B5EF4-FFF2-40B4-BE49-F238E27FC236}">
                <a16:creationId xmlns:a16="http://schemas.microsoft.com/office/drawing/2014/main" id="{E63B7C3F-04A4-43F6-881D-FA11061CBAFA}"/>
              </a:ext>
            </a:extLst>
          </p:cNvPr>
          <p:cNvPicPr>
            <a:picLocks noGrp="1" noChangeAspect="1"/>
          </p:cNvPicPr>
          <p:nvPr>
            <p:ph type="pic" sz="quarter" idx="15"/>
          </p:nvPr>
        </p:nvPicPr>
        <p:blipFill rotWithShape="1">
          <a:blip r:embed="rId3"/>
          <a:srcRect t="347" b="347"/>
          <a:stretch/>
        </p:blipFill>
        <p:spPr/>
      </p:pic>
      <p:sp>
        <p:nvSpPr>
          <p:cNvPr id="6" name="Title 5">
            <a:extLst>
              <a:ext uri="{FF2B5EF4-FFF2-40B4-BE49-F238E27FC236}">
                <a16:creationId xmlns:a16="http://schemas.microsoft.com/office/drawing/2014/main" id="{FF777B66-94CB-491C-AC6B-BDAC98E21D57}"/>
              </a:ext>
            </a:extLst>
          </p:cNvPr>
          <p:cNvSpPr>
            <a:spLocks noGrp="1"/>
          </p:cNvSpPr>
          <p:nvPr>
            <p:ph type="title"/>
          </p:nvPr>
        </p:nvSpPr>
        <p:spPr/>
        <p:txBody>
          <a:bodyPr/>
          <a:lstStyle/>
          <a:p>
            <a:r>
              <a:rPr lang="en-US" dirty="0"/>
              <a:t>Thank you</a:t>
            </a:r>
          </a:p>
        </p:txBody>
      </p:sp>
      <p:sp>
        <p:nvSpPr>
          <p:cNvPr id="7" name="Text Placeholder 6">
            <a:extLst>
              <a:ext uri="{FF2B5EF4-FFF2-40B4-BE49-F238E27FC236}">
                <a16:creationId xmlns:a16="http://schemas.microsoft.com/office/drawing/2014/main" id="{42AF1107-8D35-4E35-93C7-D3640946F742}"/>
              </a:ext>
            </a:extLst>
          </p:cNvPr>
          <p:cNvSpPr>
            <a:spLocks noGrp="1"/>
          </p:cNvSpPr>
          <p:nvPr>
            <p:ph type="body" sz="quarter" idx="13"/>
          </p:nvPr>
        </p:nvSpPr>
        <p:spPr/>
        <p:txBody>
          <a:bodyPr/>
          <a:lstStyle/>
          <a:p>
            <a:r>
              <a:rPr lang="en-US" dirty="0"/>
              <a:t>Andrew  Menard</a:t>
            </a:r>
          </a:p>
          <a:p>
            <a:r>
              <a:rPr lang="en-US" dirty="0"/>
              <a:t>CS-250</a:t>
            </a:r>
          </a:p>
          <a:p>
            <a:r>
              <a:rPr lang="en-US" dirty="0"/>
              <a:t>Final Project </a:t>
            </a:r>
          </a:p>
          <a:p>
            <a:endParaRPr lang="en-US" dirty="0"/>
          </a:p>
        </p:txBody>
      </p:sp>
      <p:pic>
        <p:nvPicPr>
          <p:cNvPr id="15" name="Picture Placeholder 14" descr="mountains under near dusk sky">
            <a:extLst>
              <a:ext uri="{FF2B5EF4-FFF2-40B4-BE49-F238E27FC236}">
                <a16:creationId xmlns:a16="http://schemas.microsoft.com/office/drawing/2014/main" id="{3D15FDC1-74B5-4FD8-BD17-0E2502C411A6}"/>
              </a:ext>
            </a:extLst>
          </p:cNvPr>
          <p:cNvPicPr>
            <a:picLocks noGrp="1" noChangeAspect="1"/>
          </p:cNvPicPr>
          <p:nvPr>
            <p:ph type="pic" sz="quarter" idx="17"/>
          </p:nvPr>
        </p:nvPicPr>
        <p:blipFill rotWithShape="1">
          <a:blip r:embed="rId4"/>
          <a:srcRect l="16" r="16"/>
          <a:stretch/>
        </p:blipFill>
        <p:spPr/>
      </p:pic>
      <p:pic>
        <p:nvPicPr>
          <p:cNvPr id="13" name="Picture Placeholder 12" descr="mountains under the night sky just before dawn">
            <a:extLst>
              <a:ext uri="{FF2B5EF4-FFF2-40B4-BE49-F238E27FC236}">
                <a16:creationId xmlns:a16="http://schemas.microsoft.com/office/drawing/2014/main" id="{E02C4914-F076-4415-9C5D-A9BDB6CC6110}"/>
              </a:ext>
            </a:extLst>
          </p:cNvPr>
          <p:cNvPicPr>
            <a:picLocks noGrp="1" noChangeAspect="1"/>
          </p:cNvPicPr>
          <p:nvPr>
            <p:ph type="pic" sz="quarter" idx="16"/>
          </p:nvPr>
        </p:nvPicPr>
        <p:blipFill rotWithShape="1">
          <a:blip r:embed="rId5"/>
          <a:srcRect t="108" b="108"/>
          <a:stretch/>
        </p:blipFill>
        <p:spPr/>
      </p:pic>
    </p:spTree>
    <p:extLst>
      <p:ext uri="{BB962C8B-B14F-4D97-AF65-F5344CB8AC3E}">
        <p14:creationId xmlns:p14="http://schemas.microsoft.com/office/powerpoint/2010/main" val="9273131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562602-09AC-4D18-9DFF-72CA2B351703}"/>
              </a:ext>
            </a:extLst>
          </p:cNvPr>
          <p:cNvSpPr>
            <a:spLocks noGrp="1"/>
          </p:cNvSpPr>
          <p:nvPr>
            <p:ph type="title"/>
          </p:nvPr>
        </p:nvSpPr>
        <p:spPr/>
        <p:txBody>
          <a:bodyPr/>
          <a:lstStyle/>
          <a:p>
            <a:r>
              <a:rPr lang="en-US" dirty="0"/>
              <a:t>Resources</a:t>
            </a:r>
          </a:p>
        </p:txBody>
      </p:sp>
      <p:sp>
        <p:nvSpPr>
          <p:cNvPr id="3" name="Date Placeholder 2">
            <a:extLst>
              <a:ext uri="{FF2B5EF4-FFF2-40B4-BE49-F238E27FC236}">
                <a16:creationId xmlns:a16="http://schemas.microsoft.com/office/drawing/2014/main" id="{0DB4C2CB-39E8-4D4E-8444-3430022DA872}"/>
              </a:ext>
            </a:extLst>
          </p:cNvPr>
          <p:cNvSpPr>
            <a:spLocks noGrp="1"/>
          </p:cNvSpPr>
          <p:nvPr>
            <p:ph type="dt" sz="half" idx="10"/>
          </p:nvPr>
        </p:nvSpPr>
        <p:spPr/>
        <p:txBody>
          <a:bodyPr/>
          <a:lstStyle/>
          <a:p>
            <a:r>
              <a:rPr lang="en-US" dirty="0"/>
              <a:t>04/24/2022</a:t>
            </a:r>
          </a:p>
        </p:txBody>
      </p:sp>
      <p:sp>
        <p:nvSpPr>
          <p:cNvPr id="4" name="Footer Placeholder 3">
            <a:extLst>
              <a:ext uri="{FF2B5EF4-FFF2-40B4-BE49-F238E27FC236}">
                <a16:creationId xmlns:a16="http://schemas.microsoft.com/office/drawing/2014/main" id="{BD479FD1-81A8-4482-934D-14AF0D6ECA8A}"/>
              </a:ext>
            </a:extLst>
          </p:cNvPr>
          <p:cNvSpPr>
            <a:spLocks noGrp="1"/>
          </p:cNvSpPr>
          <p:nvPr>
            <p:ph type="ftr" sz="quarter" idx="11"/>
          </p:nvPr>
        </p:nvSpPr>
        <p:spPr/>
        <p:txBody>
          <a:bodyPr/>
          <a:lstStyle/>
          <a:p>
            <a:r>
              <a:rPr lang="en-US" dirty="0"/>
              <a:t>SNHU TRAVEL</a:t>
            </a:r>
          </a:p>
        </p:txBody>
      </p:sp>
      <p:sp>
        <p:nvSpPr>
          <p:cNvPr id="5" name="Slide Number Placeholder 4">
            <a:extLst>
              <a:ext uri="{FF2B5EF4-FFF2-40B4-BE49-F238E27FC236}">
                <a16:creationId xmlns:a16="http://schemas.microsoft.com/office/drawing/2014/main" id="{A2FFF5A1-1DB4-4B57-8CFA-D6251E8C5B08}"/>
              </a:ext>
            </a:extLst>
          </p:cNvPr>
          <p:cNvSpPr>
            <a:spLocks noGrp="1"/>
          </p:cNvSpPr>
          <p:nvPr>
            <p:ph type="sldNum" sz="quarter" idx="12"/>
          </p:nvPr>
        </p:nvSpPr>
        <p:spPr/>
        <p:txBody>
          <a:bodyPr/>
          <a:lstStyle/>
          <a:p>
            <a:fld id="{D8DA9DAA-006C-4F4B-980E-E3DF019B24E2}" type="slidenum">
              <a:rPr lang="en-US" smtClean="0"/>
              <a:t>14</a:t>
            </a:fld>
            <a:endParaRPr lang="en-US" dirty="0"/>
          </a:p>
        </p:txBody>
      </p:sp>
      <p:sp>
        <p:nvSpPr>
          <p:cNvPr id="6" name="TextBox 5">
            <a:extLst>
              <a:ext uri="{FF2B5EF4-FFF2-40B4-BE49-F238E27FC236}">
                <a16:creationId xmlns:a16="http://schemas.microsoft.com/office/drawing/2014/main" id="{EEA278B8-C0FD-43F7-9CFA-B460ACA7CA64}"/>
              </a:ext>
            </a:extLst>
          </p:cNvPr>
          <p:cNvSpPr txBox="1"/>
          <p:nvPr/>
        </p:nvSpPr>
        <p:spPr>
          <a:xfrm>
            <a:off x="767179" y="1500327"/>
            <a:ext cx="10862569" cy="4247317"/>
          </a:xfrm>
          <a:prstGeom prst="rect">
            <a:avLst/>
          </a:prstGeom>
          <a:noFill/>
        </p:spPr>
        <p:txBody>
          <a:bodyPr wrap="square" rtlCol="0">
            <a:spAutoFit/>
          </a:bodyPr>
          <a:lstStyle/>
          <a:p>
            <a:r>
              <a:rPr lang="en-US" dirty="0">
                <a:solidFill>
                  <a:schemeClr val="bg1"/>
                </a:solidFill>
              </a:rPr>
              <a:t>.</a:t>
            </a:r>
            <a:r>
              <a:rPr lang="en-US" sz="1800" i="1" dirty="0">
                <a:effectLst/>
                <a:latin typeface="Times New Roman" panose="02020603050405020304" pitchFamily="18" charset="0"/>
              </a:rPr>
              <a:t> How to know if a developer uses agile</a:t>
            </a:r>
            <a:r>
              <a:rPr lang="en-US" sz="1800" dirty="0">
                <a:effectLst/>
                <a:latin typeface="Times New Roman" panose="02020603050405020304" pitchFamily="18" charset="0"/>
              </a:rPr>
              <a:t>. (2018, July 24). IT and Tech Recruitment | </a:t>
            </a:r>
            <a:r>
              <a:rPr lang="en-US" sz="1800" dirty="0" err="1">
                <a:effectLst/>
                <a:latin typeface="Times New Roman" panose="02020603050405020304" pitchFamily="18" charset="0"/>
              </a:rPr>
              <a:t>Nederlia</a:t>
            </a:r>
            <a:r>
              <a:rPr lang="en-US" sz="1800" dirty="0">
                <a:effectLst/>
                <a:latin typeface="Times New Roman" panose="02020603050405020304" pitchFamily="18" charset="0"/>
              </a:rPr>
              <a:t>. https://nederlia.com/how-to-know-if-a-developer-uses-agile/</a:t>
            </a:r>
          </a:p>
          <a:p>
            <a:endParaRPr lang="en-US" dirty="0">
              <a:solidFill>
                <a:schemeClr val="bg1"/>
              </a:solidFill>
            </a:endParaRPr>
          </a:p>
          <a:p>
            <a:r>
              <a:rPr lang="en-US" dirty="0" err="1"/>
              <a:t>kirankaursingh</a:t>
            </a:r>
            <a:r>
              <a:rPr lang="en-US" dirty="0"/>
              <a:t>. “Owning It: The Role of the Agile Product Owner.” </a:t>
            </a:r>
            <a:r>
              <a:rPr lang="en-US" i="1" dirty="0"/>
              <a:t>Highlights - Gladwell Academy</a:t>
            </a:r>
            <a:r>
              <a:rPr lang="en-US" dirty="0"/>
              <a:t>, </a:t>
            </a:r>
            <a:r>
              <a:rPr lang="en-US" dirty="0">
                <a:hlinkClick r:id="rId2"/>
              </a:rPr>
              <a:t>https://blogs.gladwellacademy.com/owning-it-the-role-of-the-agile-product-owner. Accessed 24 Apr. 2022</a:t>
            </a:r>
            <a:r>
              <a:rPr lang="en-US" dirty="0"/>
              <a:t>.</a:t>
            </a:r>
          </a:p>
          <a:p>
            <a:endParaRPr lang="en-US" dirty="0"/>
          </a:p>
          <a:p>
            <a:r>
              <a:rPr lang="en-US" dirty="0" err="1">
                <a:effectLst/>
              </a:rPr>
              <a:t>Kukhnavets</a:t>
            </a:r>
            <a:r>
              <a:rPr lang="en-US" dirty="0">
                <a:effectLst/>
              </a:rPr>
              <a:t>, Pavel. “What Is an Agile Developer?” </a:t>
            </a:r>
            <a:r>
              <a:rPr lang="en-US" i="1" dirty="0">
                <a:effectLst/>
              </a:rPr>
              <a:t>Hygger.io Guides</a:t>
            </a:r>
            <a:r>
              <a:rPr lang="en-US" dirty="0">
                <a:effectLst/>
              </a:rPr>
              <a:t>, 13 Jan. 2022, https://hygger.io/guides/agile/software-development/agile-developer/. </a:t>
            </a:r>
          </a:p>
          <a:p>
            <a:endParaRPr lang="en-US" dirty="0"/>
          </a:p>
          <a:p>
            <a:r>
              <a:rPr lang="en-US" sz="1800" i="1" dirty="0">
                <a:effectLst/>
                <a:latin typeface="Times New Roman" panose="02020603050405020304" pitchFamily="18" charset="0"/>
              </a:rPr>
              <a:t>Overview of Scrum Phases | </a:t>
            </a:r>
            <a:r>
              <a:rPr lang="en-US" sz="1800" i="1" dirty="0" err="1">
                <a:effectLst/>
                <a:latin typeface="Times New Roman" panose="02020603050405020304" pitchFamily="18" charset="0"/>
              </a:rPr>
              <a:t>StarAgile</a:t>
            </a:r>
            <a:r>
              <a:rPr lang="en-US" sz="1800" dirty="0">
                <a:effectLst/>
                <a:latin typeface="Times New Roman" panose="02020603050405020304" pitchFamily="18" charset="0"/>
              </a:rPr>
              <a:t>. (n.d.). Staragile.com. https://staragile.com/blog/scrum-phases</a:t>
            </a:r>
          </a:p>
          <a:p>
            <a:endParaRPr lang="en-US" dirty="0"/>
          </a:p>
          <a:p>
            <a:r>
              <a:rPr lang="en-US" sz="1800" dirty="0">
                <a:effectLst/>
                <a:latin typeface="Times New Roman" panose="02020603050405020304" pitchFamily="18" charset="0"/>
              </a:rPr>
              <a:t>Parsons, T. (2019, May 17). </a:t>
            </a:r>
            <a:r>
              <a:rPr lang="en-US" sz="1800" i="1" dirty="0">
                <a:effectLst/>
                <a:latin typeface="Times New Roman" panose="02020603050405020304" pitchFamily="18" charset="0"/>
              </a:rPr>
              <a:t>When to Use Waterfall vs. Agile | </a:t>
            </a:r>
            <a:r>
              <a:rPr lang="en-US" sz="1800" i="1" dirty="0" err="1">
                <a:effectLst/>
                <a:latin typeface="Times New Roman" panose="02020603050405020304" pitchFamily="18" charset="0"/>
              </a:rPr>
              <a:t>Macadamian</a:t>
            </a:r>
            <a:r>
              <a:rPr lang="en-US" sz="1800" dirty="0">
                <a:effectLst/>
                <a:latin typeface="Times New Roman" panose="02020603050405020304" pitchFamily="18" charset="0"/>
              </a:rPr>
              <a:t>. </a:t>
            </a:r>
            <a:r>
              <a:rPr lang="en-US" sz="1800" dirty="0" err="1">
                <a:effectLst/>
                <a:latin typeface="Times New Roman" panose="02020603050405020304" pitchFamily="18" charset="0"/>
              </a:rPr>
              <a:t>Macadamian</a:t>
            </a:r>
            <a:r>
              <a:rPr lang="en-US" sz="1800" dirty="0">
                <a:effectLst/>
                <a:latin typeface="Times New Roman" panose="02020603050405020304" pitchFamily="18" charset="0"/>
              </a:rPr>
              <a:t>. https://www.macadamian.com/learn/when-to-use-waterfall-vs-agile/</a:t>
            </a:r>
          </a:p>
          <a:p>
            <a:endParaRPr lang="en-US" dirty="0">
              <a:solidFill>
                <a:schemeClr val="bg1"/>
              </a:solidFill>
            </a:endParaRPr>
          </a:p>
        </p:txBody>
      </p:sp>
    </p:spTree>
    <p:extLst>
      <p:ext uri="{BB962C8B-B14F-4D97-AF65-F5344CB8AC3E}">
        <p14:creationId xmlns:p14="http://schemas.microsoft.com/office/powerpoint/2010/main" val="38592028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562602-09AC-4D18-9DFF-72CA2B351703}"/>
              </a:ext>
            </a:extLst>
          </p:cNvPr>
          <p:cNvSpPr>
            <a:spLocks noGrp="1"/>
          </p:cNvSpPr>
          <p:nvPr>
            <p:ph type="title"/>
          </p:nvPr>
        </p:nvSpPr>
        <p:spPr/>
        <p:txBody>
          <a:bodyPr/>
          <a:lstStyle/>
          <a:p>
            <a:r>
              <a:rPr lang="en-US" dirty="0"/>
              <a:t>Resources</a:t>
            </a:r>
          </a:p>
        </p:txBody>
      </p:sp>
      <p:sp>
        <p:nvSpPr>
          <p:cNvPr id="3" name="Date Placeholder 2">
            <a:extLst>
              <a:ext uri="{FF2B5EF4-FFF2-40B4-BE49-F238E27FC236}">
                <a16:creationId xmlns:a16="http://schemas.microsoft.com/office/drawing/2014/main" id="{0DB4C2CB-39E8-4D4E-8444-3430022DA872}"/>
              </a:ext>
            </a:extLst>
          </p:cNvPr>
          <p:cNvSpPr>
            <a:spLocks noGrp="1"/>
          </p:cNvSpPr>
          <p:nvPr>
            <p:ph type="dt" sz="half" idx="10"/>
          </p:nvPr>
        </p:nvSpPr>
        <p:spPr/>
        <p:txBody>
          <a:bodyPr/>
          <a:lstStyle/>
          <a:p>
            <a:r>
              <a:rPr lang="en-US" dirty="0"/>
              <a:t>04/24/2022</a:t>
            </a:r>
          </a:p>
        </p:txBody>
      </p:sp>
      <p:sp>
        <p:nvSpPr>
          <p:cNvPr id="4" name="Footer Placeholder 3">
            <a:extLst>
              <a:ext uri="{FF2B5EF4-FFF2-40B4-BE49-F238E27FC236}">
                <a16:creationId xmlns:a16="http://schemas.microsoft.com/office/drawing/2014/main" id="{BD479FD1-81A8-4482-934D-14AF0D6ECA8A}"/>
              </a:ext>
            </a:extLst>
          </p:cNvPr>
          <p:cNvSpPr>
            <a:spLocks noGrp="1"/>
          </p:cNvSpPr>
          <p:nvPr>
            <p:ph type="ftr" sz="quarter" idx="11"/>
          </p:nvPr>
        </p:nvSpPr>
        <p:spPr/>
        <p:txBody>
          <a:bodyPr/>
          <a:lstStyle/>
          <a:p>
            <a:r>
              <a:rPr lang="en-US" dirty="0"/>
              <a:t>SNHU TRAVEL</a:t>
            </a:r>
          </a:p>
        </p:txBody>
      </p:sp>
      <p:sp>
        <p:nvSpPr>
          <p:cNvPr id="5" name="Slide Number Placeholder 4">
            <a:extLst>
              <a:ext uri="{FF2B5EF4-FFF2-40B4-BE49-F238E27FC236}">
                <a16:creationId xmlns:a16="http://schemas.microsoft.com/office/drawing/2014/main" id="{A2FFF5A1-1DB4-4B57-8CFA-D6251E8C5B08}"/>
              </a:ext>
            </a:extLst>
          </p:cNvPr>
          <p:cNvSpPr>
            <a:spLocks noGrp="1"/>
          </p:cNvSpPr>
          <p:nvPr>
            <p:ph type="sldNum" sz="quarter" idx="12"/>
          </p:nvPr>
        </p:nvSpPr>
        <p:spPr/>
        <p:txBody>
          <a:bodyPr/>
          <a:lstStyle/>
          <a:p>
            <a:fld id="{D8DA9DAA-006C-4F4B-980E-E3DF019B24E2}" type="slidenum">
              <a:rPr lang="en-US" smtClean="0"/>
              <a:t>15</a:t>
            </a:fld>
            <a:endParaRPr lang="en-US" dirty="0"/>
          </a:p>
        </p:txBody>
      </p:sp>
      <p:sp>
        <p:nvSpPr>
          <p:cNvPr id="6" name="TextBox 5">
            <a:extLst>
              <a:ext uri="{FF2B5EF4-FFF2-40B4-BE49-F238E27FC236}">
                <a16:creationId xmlns:a16="http://schemas.microsoft.com/office/drawing/2014/main" id="{EEA278B8-C0FD-43F7-9CFA-B460ACA7CA64}"/>
              </a:ext>
            </a:extLst>
          </p:cNvPr>
          <p:cNvSpPr txBox="1"/>
          <p:nvPr/>
        </p:nvSpPr>
        <p:spPr>
          <a:xfrm>
            <a:off x="838200" y="1500327"/>
            <a:ext cx="10862569" cy="3693319"/>
          </a:xfrm>
          <a:prstGeom prst="rect">
            <a:avLst/>
          </a:prstGeom>
          <a:noFill/>
        </p:spPr>
        <p:txBody>
          <a:bodyPr wrap="square" rtlCol="0">
            <a:spAutoFit/>
          </a:bodyPr>
          <a:lstStyle/>
          <a:p>
            <a:pPr indent="-457200"/>
            <a:endParaRPr lang="en-US" sz="1800" i="1" dirty="0">
              <a:effectLst/>
              <a:latin typeface="Times New Roman" panose="02020603050405020304" pitchFamily="18" charset="0"/>
            </a:endParaRPr>
          </a:p>
          <a:p>
            <a:r>
              <a:rPr lang="en-US" sz="1800" i="1" dirty="0">
                <a:effectLst/>
                <a:latin typeface="Times New Roman" panose="02020603050405020304" pitchFamily="18" charset="0"/>
              </a:rPr>
              <a:t>Phases and processes in Scrum project| </a:t>
            </a:r>
            <a:r>
              <a:rPr lang="en-US" sz="1800" i="1" dirty="0" err="1">
                <a:effectLst/>
                <a:latin typeface="Times New Roman" panose="02020603050405020304" pitchFamily="18" charset="0"/>
              </a:rPr>
              <a:t>SCRUMstudy</a:t>
            </a:r>
            <a:r>
              <a:rPr lang="en-US" sz="1800" dirty="0">
                <a:effectLst/>
                <a:latin typeface="Times New Roman" panose="02020603050405020304" pitchFamily="18" charset="0"/>
              </a:rPr>
              <a:t>. (2017). Scrumstudy.com. https://www.scrumstudy.com/whyscrum/scrum-phases-and-processes</a:t>
            </a:r>
          </a:p>
          <a:p>
            <a:endParaRPr lang="en-US" dirty="0"/>
          </a:p>
          <a:p>
            <a:r>
              <a:rPr lang="en-US" sz="1800" i="1" dirty="0">
                <a:effectLst/>
                <a:latin typeface="Times New Roman" panose="02020603050405020304" pitchFamily="18" charset="0"/>
              </a:rPr>
              <a:t>Product Owner vs Scrum Master: Key Differences</a:t>
            </a:r>
            <a:r>
              <a:rPr lang="en-US" sz="1800" dirty="0">
                <a:effectLst/>
                <a:latin typeface="Times New Roman" panose="02020603050405020304" pitchFamily="18" charset="0"/>
              </a:rPr>
              <a:t>. (n.d.). Www.knowledgehut.com. https://www.knowledgehut.com/blog/agile/scrum-master-and-product-owner-understanding-the-differences</a:t>
            </a:r>
          </a:p>
          <a:p>
            <a:pPr indent="-457200"/>
            <a:endParaRPr lang="en-US" i="1" dirty="0">
              <a:latin typeface="Times New Roman" panose="02020603050405020304" pitchFamily="18" charset="0"/>
            </a:endParaRPr>
          </a:p>
          <a:p>
            <a:pPr indent="-457200"/>
            <a:endParaRPr lang="en-US" sz="1800" i="1" dirty="0">
              <a:effectLst/>
              <a:latin typeface="Times New Roman" panose="02020603050405020304" pitchFamily="18" charset="0"/>
            </a:endParaRPr>
          </a:p>
          <a:p>
            <a:pPr indent="-457200"/>
            <a:r>
              <a:rPr lang="en-US" sz="1800" i="1" dirty="0">
                <a:effectLst/>
                <a:latin typeface="Times New Roman" panose="02020603050405020304" pitchFamily="18" charset="0"/>
              </a:rPr>
              <a:t>The 3 Scrum Roles and Responsibilities, Explained</a:t>
            </a:r>
            <a:r>
              <a:rPr lang="en-US" sz="1800" dirty="0">
                <a:effectLst/>
                <a:latin typeface="Times New Roman" panose="02020603050405020304" pitchFamily="18" charset="0"/>
              </a:rPr>
              <a:t>. (n.d.). Coursera. https://www.coursera.org/articles/scrum-roles-and-responsibilities</a:t>
            </a:r>
            <a:endParaRPr lang="en-US" sz="1800" i="1" dirty="0">
              <a:effectLst/>
              <a:latin typeface="Times New Roman" panose="02020603050405020304" pitchFamily="18" charset="0"/>
            </a:endParaRPr>
          </a:p>
          <a:p>
            <a:pPr indent="-457200"/>
            <a:endParaRPr lang="en-US" i="1" dirty="0">
              <a:latin typeface="Times New Roman" panose="02020603050405020304" pitchFamily="18" charset="0"/>
            </a:endParaRPr>
          </a:p>
          <a:p>
            <a:pPr indent="-457200"/>
            <a:r>
              <a:rPr lang="en-US" sz="1800" i="1" dirty="0">
                <a:effectLst/>
                <a:latin typeface="Times New Roman" panose="02020603050405020304" pitchFamily="18" charset="0"/>
              </a:rPr>
              <a:t>The Four Scrum Events and How to Use Them [0 SEU]</a:t>
            </a:r>
            <a:r>
              <a:rPr lang="en-US" sz="1800" dirty="0">
                <a:effectLst/>
                <a:latin typeface="Times New Roman" panose="02020603050405020304" pitchFamily="18" charset="0"/>
              </a:rPr>
              <a:t>. (n.d.). Resources.scrumalliance.org. https://resources.scrumalliance.org/Article/scrum-events</a:t>
            </a:r>
          </a:p>
        </p:txBody>
      </p:sp>
    </p:spTree>
    <p:extLst>
      <p:ext uri="{BB962C8B-B14F-4D97-AF65-F5344CB8AC3E}">
        <p14:creationId xmlns:p14="http://schemas.microsoft.com/office/powerpoint/2010/main" val="19789055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F287FE-1EFA-4C15-BFDD-1EE3F2D37BF1}"/>
              </a:ext>
            </a:extLst>
          </p:cNvPr>
          <p:cNvSpPr>
            <a:spLocks noGrp="1"/>
          </p:cNvSpPr>
          <p:nvPr>
            <p:ph type="title"/>
          </p:nvPr>
        </p:nvSpPr>
        <p:spPr/>
        <p:txBody>
          <a:bodyPr/>
          <a:lstStyle/>
          <a:p>
            <a:r>
              <a:rPr lang="en-US" dirty="0"/>
              <a:t>Scrum-Agile Roles</a:t>
            </a:r>
          </a:p>
        </p:txBody>
      </p:sp>
      <p:sp>
        <p:nvSpPr>
          <p:cNvPr id="5" name="Footer Placeholder 4">
            <a:extLst>
              <a:ext uri="{FF2B5EF4-FFF2-40B4-BE49-F238E27FC236}">
                <a16:creationId xmlns:a16="http://schemas.microsoft.com/office/drawing/2014/main" id="{63B7C214-9C4B-410D-816A-6B3C8059C7BA}"/>
              </a:ext>
            </a:extLst>
          </p:cNvPr>
          <p:cNvSpPr>
            <a:spLocks noGrp="1"/>
          </p:cNvSpPr>
          <p:nvPr>
            <p:ph type="ftr" sz="quarter" idx="11"/>
          </p:nvPr>
        </p:nvSpPr>
        <p:spPr/>
        <p:txBody>
          <a:bodyPr/>
          <a:lstStyle/>
          <a:p>
            <a:r>
              <a:rPr lang="en-US" dirty="0"/>
              <a:t>SNHU TRAVEL</a:t>
            </a:r>
          </a:p>
        </p:txBody>
      </p:sp>
      <p:graphicFrame>
        <p:nvGraphicFramePr>
          <p:cNvPr id="7" name="Content Placeholder 2" descr="Team SmartArt graphic">
            <a:extLst>
              <a:ext uri="{FF2B5EF4-FFF2-40B4-BE49-F238E27FC236}">
                <a16:creationId xmlns:a16="http://schemas.microsoft.com/office/drawing/2014/main" id="{03C6056F-38E4-47B4-87B7-F1F7D129B648}"/>
              </a:ext>
            </a:extLst>
          </p:cNvPr>
          <p:cNvGraphicFramePr>
            <a:graphicFrameLocks noGrp="1"/>
          </p:cNvGraphicFramePr>
          <p:nvPr>
            <p:ph idx="1"/>
            <p:extLst>
              <p:ext uri="{D42A27DB-BD31-4B8C-83A1-F6EECF244321}">
                <p14:modId xmlns:p14="http://schemas.microsoft.com/office/powerpoint/2010/main" val="627074541"/>
              </p:ext>
            </p:extLst>
          </p:nvPr>
        </p:nvGraphicFramePr>
        <p:xfrm>
          <a:off x="576263" y="1825625"/>
          <a:ext cx="10771187"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Date Placeholder 3">
            <a:extLst>
              <a:ext uri="{FF2B5EF4-FFF2-40B4-BE49-F238E27FC236}">
                <a16:creationId xmlns:a16="http://schemas.microsoft.com/office/drawing/2014/main" id="{2F8D5D16-EDC5-46DE-A0B9-0765F4F59BB7}"/>
              </a:ext>
            </a:extLst>
          </p:cNvPr>
          <p:cNvSpPr>
            <a:spLocks noGrp="1"/>
          </p:cNvSpPr>
          <p:nvPr>
            <p:ph type="dt" sz="half" idx="10"/>
          </p:nvPr>
        </p:nvSpPr>
        <p:spPr/>
        <p:txBody>
          <a:bodyPr/>
          <a:lstStyle/>
          <a:p>
            <a:r>
              <a:rPr lang="en-US" dirty="0"/>
              <a:t>04/24/2022</a:t>
            </a:r>
          </a:p>
        </p:txBody>
      </p:sp>
      <p:sp>
        <p:nvSpPr>
          <p:cNvPr id="6" name="Slide Number Placeholder 5">
            <a:extLst>
              <a:ext uri="{FF2B5EF4-FFF2-40B4-BE49-F238E27FC236}">
                <a16:creationId xmlns:a16="http://schemas.microsoft.com/office/drawing/2014/main" id="{8DE31DF2-0419-4016-924C-21929AC1EBFC}"/>
              </a:ext>
            </a:extLst>
          </p:cNvPr>
          <p:cNvSpPr>
            <a:spLocks noGrp="1"/>
          </p:cNvSpPr>
          <p:nvPr>
            <p:ph type="sldNum" sz="quarter" idx="12"/>
          </p:nvPr>
        </p:nvSpPr>
        <p:spPr/>
        <p:txBody>
          <a:bodyPr/>
          <a:lstStyle/>
          <a:p>
            <a:fld id="{D8DA9DAA-006C-4F4B-980E-E3DF019B24E2}" type="slidenum">
              <a:rPr lang="en-US" smtClean="0"/>
              <a:pPr/>
              <a:t>2</a:t>
            </a:fld>
            <a:endParaRPr lang="en-US" dirty="0"/>
          </a:p>
        </p:txBody>
      </p:sp>
    </p:spTree>
    <p:extLst>
      <p:ext uri="{BB962C8B-B14F-4D97-AF65-F5344CB8AC3E}">
        <p14:creationId xmlns:p14="http://schemas.microsoft.com/office/powerpoint/2010/main" val="22700286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descr="Diagram&#10;&#10;Description automatically generated">
            <a:extLst>
              <a:ext uri="{FF2B5EF4-FFF2-40B4-BE49-F238E27FC236}">
                <a16:creationId xmlns:a16="http://schemas.microsoft.com/office/drawing/2014/main" id="{684F6C1B-BCF3-4ABC-9983-E45D4D580EC7}"/>
              </a:ext>
            </a:extLst>
          </p:cNvPr>
          <p:cNvPicPr>
            <a:picLocks noGrp="1" noChangeAspect="1"/>
          </p:cNvPicPr>
          <p:nvPr>
            <p:ph idx="1"/>
          </p:nvPr>
        </p:nvPicPr>
        <p:blipFill>
          <a:blip r:embed="rId3"/>
          <a:stretch>
            <a:fillRect/>
          </a:stretch>
        </p:blipFill>
        <p:spPr>
          <a:xfrm>
            <a:off x="1463246" y="1305017"/>
            <a:ext cx="9015518" cy="3827775"/>
          </a:xfrm>
        </p:spPr>
      </p:pic>
      <p:sp>
        <p:nvSpPr>
          <p:cNvPr id="4" name="Date Placeholder 3">
            <a:extLst>
              <a:ext uri="{FF2B5EF4-FFF2-40B4-BE49-F238E27FC236}">
                <a16:creationId xmlns:a16="http://schemas.microsoft.com/office/drawing/2014/main" id="{2C480DD7-FA54-4442-BE6F-6DA53039F91A}"/>
              </a:ext>
            </a:extLst>
          </p:cNvPr>
          <p:cNvSpPr>
            <a:spLocks noGrp="1"/>
          </p:cNvSpPr>
          <p:nvPr>
            <p:ph type="dt" sz="half" idx="10"/>
          </p:nvPr>
        </p:nvSpPr>
        <p:spPr>
          <a:xfrm>
            <a:off x="534080" y="6356288"/>
            <a:ext cx="2743200" cy="365125"/>
          </a:xfrm>
        </p:spPr>
        <p:txBody>
          <a:bodyPr/>
          <a:lstStyle/>
          <a:p>
            <a:r>
              <a:rPr lang="en-US" dirty="0"/>
              <a:t>04/24/2022</a:t>
            </a:r>
          </a:p>
        </p:txBody>
      </p:sp>
      <p:sp>
        <p:nvSpPr>
          <p:cNvPr id="6" name="Slide Number Placeholder 5">
            <a:extLst>
              <a:ext uri="{FF2B5EF4-FFF2-40B4-BE49-F238E27FC236}">
                <a16:creationId xmlns:a16="http://schemas.microsoft.com/office/drawing/2014/main" id="{F289B8EF-401C-450C-8A8A-8E01E63CB6AE}"/>
              </a:ext>
            </a:extLst>
          </p:cNvPr>
          <p:cNvSpPr>
            <a:spLocks noGrp="1"/>
          </p:cNvSpPr>
          <p:nvPr>
            <p:ph type="sldNum" sz="quarter" idx="12"/>
          </p:nvPr>
        </p:nvSpPr>
        <p:spPr/>
        <p:txBody>
          <a:bodyPr/>
          <a:lstStyle/>
          <a:p>
            <a:fld id="{D8DA9DAA-006C-4F4B-980E-E3DF019B24E2}" type="slidenum">
              <a:rPr lang="en-US" smtClean="0"/>
              <a:pPr/>
              <a:t>3</a:t>
            </a:fld>
            <a:endParaRPr lang="en-US" dirty="0"/>
          </a:p>
        </p:txBody>
      </p:sp>
      <p:sp>
        <p:nvSpPr>
          <p:cNvPr id="8" name="TextBox 7">
            <a:extLst>
              <a:ext uri="{FF2B5EF4-FFF2-40B4-BE49-F238E27FC236}">
                <a16:creationId xmlns:a16="http://schemas.microsoft.com/office/drawing/2014/main" id="{6A161E69-3F33-4FFE-9454-4D21D2D7E7C9}"/>
              </a:ext>
            </a:extLst>
          </p:cNvPr>
          <p:cNvSpPr txBox="1"/>
          <p:nvPr/>
        </p:nvSpPr>
        <p:spPr>
          <a:xfrm>
            <a:off x="1463246" y="5215473"/>
            <a:ext cx="9085677" cy="1323439"/>
          </a:xfrm>
          <a:prstGeom prst="rect">
            <a:avLst/>
          </a:prstGeom>
          <a:noFill/>
        </p:spPr>
        <p:txBody>
          <a:bodyPr wrap="square" rtlCol="0">
            <a:spAutoFit/>
          </a:bodyPr>
          <a:lstStyle/>
          <a:p>
            <a:pPr marL="285750" indent="-285750">
              <a:buFont typeface="Arial" panose="020B0604020202020204" pitchFamily="34" charset="0"/>
              <a:buChar char="•"/>
            </a:pPr>
            <a:r>
              <a:rPr lang="en-US" sz="1600" dirty="0"/>
              <a:t>Sets the product vision for the team</a:t>
            </a:r>
          </a:p>
          <a:p>
            <a:pPr marL="285750" indent="-285750">
              <a:buFont typeface="Arial" panose="020B0604020202020204" pitchFamily="34" charset="0"/>
              <a:buChar char="•"/>
            </a:pPr>
            <a:r>
              <a:rPr lang="en-US" sz="1600" dirty="0"/>
              <a:t>The Product Owner ensures the Scrum Team is aligned with goals of the overall project.</a:t>
            </a:r>
          </a:p>
          <a:p>
            <a:pPr marL="285750" indent="-285750">
              <a:buFont typeface="Arial" panose="020B0604020202020204" pitchFamily="34" charset="0"/>
              <a:buChar char="•"/>
            </a:pPr>
            <a:r>
              <a:rPr lang="en-US" sz="1600" dirty="0"/>
              <a:t>Communicates with Stakeholders/Client</a:t>
            </a:r>
          </a:p>
          <a:p>
            <a:pPr marL="285750" indent="-285750">
              <a:buFont typeface="Arial" panose="020B0604020202020204" pitchFamily="34" charset="0"/>
              <a:buChar char="•"/>
            </a:pPr>
            <a:r>
              <a:rPr lang="en-US" sz="1600" dirty="0"/>
              <a:t>Translate needs of stakeholders to the team</a:t>
            </a:r>
          </a:p>
          <a:p>
            <a:pPr marL="285750" indent="-285750">
              <a:buFont typeface="Arial" panose="020B0604020202020204" pitchFamily="34" charset="0"/>
              <a:buChar char="•"/>
            </a:pPr>
            <a:r>
              <a:rPr lang="en-US" sz="1600" dirty="0"/>
              <a:t>Understands Market Trends, customer expectations and business needs of product</a:t>
            </a:r>
          </a:p>
        </p:txBody>
      </p:sp>
      <p:sp>
        <p:nvSpPr>
          <p:cNvPr id="11" name="TextBox 10">
            <a:extLst>
              <a:ext uri="{FF2B5EF4-FFF2-40B4-BE49-F238E27FC236}">
                <a16:creationId xmlns:a16="http://schemas.microsoft.com/office/drawing/2014/main" id="{8A175651-2E9D-4B2A-BC11-1FDEDDDE170D}"/>
              </a:ext>
            </a:extLst>
          </p:cNvPr>
          <p:cNvSpPr txBox="1"/>
          <p:nvPr/>
        </p:nvSpPr>
        <p:spPr>
          <a:xfrm>
            <a:off x="1463246" y="478227"/>
            <a:ext cx="2933816" cy="461665"/>
          </a:xfrm>
          <a:prstGeom prst="rect">
            <a:avLst/>
          </a:prstGeom>
          <a:noFill/>
        </p:spPr>
        <p:txBody>
          <a:bodyPr wrap="none" rtlCol="0">
            <a:spAutoFit/>
          </a:bodyPr>
          <a:lstStyle/>
          <a:p>
            <a:r>
              <a:rPr lang="en-US" sz="2400" dirty="0">
                <a:latin typeface="+mj-lt"/>
              </a:rPr>
              <a:t>PRODUCT OWNER</a:t>
            </a:r>
          </a:p>
        </p:txBody>
      </p:sp>
    </p:spTree>
    <p:extLst>
      <p:ext uri="{BB962C8B-B14F-4D97-AF65-F5344CB8AC3E}">
        <p14:creationId xmlns:p14="http://schemas.microsoft.com/office/powerpoint/2010/main" val="12015572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2C480DD7-FA54-4442-BE6F-6DA53039F91A}"/>
              </a:ext>
            </a:extLst>
          </p:cNvPr>
          <p:cNvSpPr>
            <a:spLocks noGrp="1"/>
          </p:cNvSpPr>
          <p:nvPr>
            <p:ph type="dt" sz="half" idx="10"/>
          </p:nvPr>
        </p:nvSpPr>
        <p:spPr>
          <a:xfrm>
            <a:off x="333621" y="6347411"/>
            <a:ext cx="2743200" cy="365125"/>
          </a:xfrm>
        </p:spPr>
        <p:txBody>
          <a:bodyPr/>
          <a:lstStyle/>
          <a:p>
            <a:r>
              <a:rPr lang="en-US" dirty="0"/>
              <a:t>04/24/2022</a:t>
            </a:r>
          </a:p>
        </p:txBody>
      </p:sp>
      <p:sp>
        <p:nvSpPr>
          <p:cNvPr id="6" name="Slide Number Placeholder 5">
            <a:extLst>
              <a:ext uri="{FF2B5EF4-FFF2-40B4-BE49-F238E27FC236}">
                <a16:creationId xmlns:a16="http://schemas.microsoft.com/office/drawing/2014/main" id="{F289B8EF-401C-450C-8A8A-8E01E63CB6AE}"/>
              </a:ext>
            </a:extLst>
          </p:cNvPr>
          <p:cNvSpPr>
            <a:spLocks noGrp="1"/>
          </p:cNvSpPr>
          <p:nvPr>
            <p:ph type="sldNum" sz="quarter" idx="12"/>
          </p:nvPr>
        </p:nvSpPr>
        <p:spPr/>
        <p:txBody>
          <a:bodyPr/>
          <a:lstStyle/>
          <a:p>
            <a:fld id="{D8DA9DAA-006C-4F4B-980E-E3DF019B24E2}" type="slidenum">
              <a:rPr lang="en-US" smtClean="0"/>
              <a:pPr/>
              <a:t>4</a:t>
            </a:fld>
            <a:endParaRPr lang="en-US" dirty="0"/>
          </a:p>
        </p:txBody>
      </p:sp>
      <p:sp>
        <p:nvSpPr>
          <p:cNvPr id="8" name="TextBox 7">
            <a:extLst>
              <a:ext uri="{FF2B5EF4-FFF2-40B4-BE49-F238E27FC236}">
                <a16:creationId xmlns:a16="http://schemas.microsoft.com/office/drawing/2014/main" id="{6A161E69-3F33-4FFE-9454-4D21D2D7E7C9}"/>
              </a:ext>
            </a:extLst>
          </p:cNvPr>
          <p:cNvSpPr txBox="1"/>
          <p:nvPr/>
        </p:nvSpPr>
        <p:spPr>
          <a:xfrm>
            <a:off x="1401102" y="5128437"/>
            <a:ext cx="9085677" cy="1323439"/>
          </a:xfrm>
          <a:prstGeom prst="rect">
            <a:avLst/>
          </a:prstGeom>
          <a:noFill/>
        </p:spPr>
        <p:txBody>
          <a:bodyPr wrap="square" rtlCol="0">
            <a:spAutoFit/>
          </a:bodyPr>
          <a:lstStyle/>
          <a:p>
            <a:pPr marL="285750" indent="-285750">
              <a:buFont typeface="Arial" panose="020B0604020202020204" pitchFamily="34" charset="0"/>
              <a:buChar char="•"/>
            </a:pPr>
            <a:r>
              <a:rPr lang="en-US" sz="1600" dirty="0"/>
              <a:t>Ensures team is working as efficiently as possible and following Scrum values</a:t>
            </a:r>
          </a:p>
          <a:p>
            <a:pPr marL="285750" indent="-285750">
              <a:buFont typeface="Arial" panose="020B0604020202020204" pitchFamily="34" charset="0"/>
              <a:buChar char="•"/>
            </a:pPr>
            <a:r>
              <a:rPr lang="en-US" sz="1600" dirty="0"/>
              <a:t>Both a leader and behind-the-scenes supporter – “Servant Leader”</a:t>
            </a:r>
          </a:p>
          <a:p>
            <a:pPr marL="285750" indent="-285750">
              <a:buFont typeface="Arial" panose="020B0604020202020204" pitchFamily="34" charset="0"/>
              <a:buChar char="•"/>
            </a:pPr>
            <a:r>
              <a:rPr lang="en-US" sz="1600" dirty="0"/>
              <a:t>Facilitates daily Scrum meetings</a:t>
            </a:r>
          </a:p>
          <a:p>
            <a:pPr marL="285750" indent="-285750">
              <a:buFont typeface="Arial" panose="020B0604020202020204" pitchFamily="34" charset="0"/>
              <a:buChar char="•"/>
            </a:pPr>
            <a:r>
              <a:rPr lang="en-US" sz="1600" dirty="0"/>
              <a:t>Protector – removes impediments to the team's progress</a:t>
            </a:r>
          </a:p>
          <a:p>
            <a:pPr marL="285750" indent="-285750">
              <a:buFont typeface="Arial" panose="020B0604020202020204" pitchFamily="34" charset="0"/>
              <a:buChar char="•"/>
            </a:pPr>
            <a:r>
              <a:rPr lang="en-US" sz="1600" dirty="0"/>
              <a:t>Leads and coaches' team in adopting Agile methodology</a:t>
            </a:r>
          </a:p>
        </p:txBody>
      </p:sp>
      <p:sp>
        <p:nvSpPr>
          <p:cNvPr id="11" name="TextBox 10">
            <a:extLst>
              <a:ext uri="{FF2B5EF4-FFF2-40B4-BE49-F238E27FC236}">
                <a16:creationId xmlns:a16="http://schemas.microsoft.com/office/drawing/2014/main" id="{8A175651-2E9D-4B2A-BC11-1FDEDDDE170D}"/>
              </a:ext>
            </a:extLst>
          </p:cNvPr>
          <p:cNvSpPr txBox="1"/>
          <p:nvPr/>
        </p:nvSpPr>
        <p:spPr>
          <a:xfrm>
            <a:off x="1463246" y="478227"/>
            <a:ext cx="2712602" cy="461665"/>
          </a:xfrm>
          <a:prstGeom prst="rect">
            <a:avLst/>
          </a:prstGeom>
          <a:noFill/>
        </p:spPr>
        <p:txBody>
          <a:bodyPr wrap="none" rtlCol="0">
            <a:spAutoFit/>
          </a:bodyPr>
          <a:lstStyle/>
          <a:p>
            <a:r>
              <a:rPr lang="en-US" sz="2400" dirty="0">
                <a:latin typeface="+mj-lt"/>
              </a:rPr>
              <a:t>SCRUM MASTER</a:t>
            </a:r>
          </a:p>
        </p:txBody>
      </p:sp>
      <p:pic>
        <p:nvPicPr>
          <p:cNvPr id="7" name="Content Placeholder 6" descr="Diagram&#10;&#10;Description automatically generated">
            <a:extLst>
              <a:ext uri="{FF2B5EF4-FFF2-40B4-BE49-F238E27FC236}">
                <a16:creationId xmlns:a16="http://schemas.microsoft.com/office/drawing/2014/main" id="{33B53B5E-BE12-4624-B188-ABD5E1358FD1}"/>
              </a:ext>
            </a:extLst>
          </p:cNvPr>
          <p:cNvPicPr>
            <a:picLocks noGrp="1" noChangeAspect="1"/>
          </p:cNvPicPr>
          <p:nvPr>
            <p:ph idx="1"/>
          </p:nvPr>
        </p:nvPicPr>
        <p:blipFill>
          <a:blip r:embed="rId3"/>
          <a:stretch>
            <a:fillRect/>
          </a:stretch>
        </p:blipFill>
        <p:spPr>
          <a:xfrm>
            <a:off x="1463246" y="1067843"/>
            <a:ext cx="9337889" cy="3878304"/>
          </a:xfrm>
        </p:spPr>
      </p:pic>
    </p:spTree>
    <p:extLst>
      <p:ext uri="{BB962C8B-B14F-4D97-AF65-F5344CB8AC3E}">
        <p14:creationId xmlns:p14="http://schemas.microsoft.com/office/powerpoint/2010/main" val="4487555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2C480DD7-FA54-4442-BE6F-6DA53039F91A}"/>
              </a:ext>
            </a:extLst>
          </p:cNvPr>
          <p:cNvSpPr>
            <a:spLocks noGrp="1"/>
          </p:cNvSpPr>
          <p:nvPr>
            <p:ph type="dt" sz="half" idx="10"/>
          </p:nvPr>
        </p:nvSpPr>
        <p:spPr>
          <a:xfrm>
            <a:off x="333621" y="6347411"/>
            <a:ext cx="2743200" cy="365125"/>
          </a:xfrm>
        </p:spPr>
        <p:txBody>
          <a:bodyPr/>
          <a:lstStyle/>
          <a:p>
            <a:r>
              <a:rPr lang="en-US" dirty="0"/>
              <a:t>04/24/2022</a:t>
            </a:r>
          </a:p>
          <a:p>
            <a:endParaRPr lang="en-US" dirty="0"/>
          </a:p>
        </p:txBody>
      </p:sp>
      <p:sp>
        <p:nvSpPr>
          <p:cNvPr id="6" name="Slide Number Placeholder 5">
            <a:extLst>
              <a:ext uri="{FF2B5EF4-FFF2-40B4-BE49-F238E27FC236}">
                <a16:creationId xmlns:a16="http://schemas.microsoft.com/office/drawing/2014/main" id="{F289B8EF-401C-450C-8A8A-8E01E63CB6AE}"/>
              </a:ext>
            </a:extLst>
          </p:cNvPr>
          <p:cNvSpPr>
            <a:spLocks noGrp="1"/>
          </p:cNvSpPr>
          <p:nvPr>
            <p:ph type="sldNum" sz="quarter" idx="12"/>
          </p:nvPr>
        </p:nvSpPr>
        <p:spPr/>
        <p:txBody>
          <a:bodyPr/>
          <a:lstStyle/>
          <a:p>
            <a:fld id="{D8DA9DAA-006C-4F4B-980E-E3DF019B24E2}" type="slidenum">
              <a:rPr lang="en-US" smtClean="0"/>
              <a:pPr/>
              <a:t>5</a:t>
            </a:fld>
            <a:endParaRPr lang="en-US" dirty="0"/>
          </a:p>
        </p:txBody>
      </p:sp>
      <p:sp>
        <p:nvSpPr>
          <p:cNvPr id="8" name="TextBox 7">
            <a:extLst>
              <a:ext uri="{FF2B5EF4-FFF2-40B4-BE49-F238E27FC236}">
                <a16:creationId xmlns:a16="http://schemas.microsoft.com/office/drawing/2014/main" id="{6A161E69-3F33-4FFE-9454-4D21D2D7E7C9}"/>
              </a:ext>
            </a:extLst>
          </p:cNvPr>
          <p:cNvSpPr txBox="1"/>
          <p:nvPr/>
        </p:nvSpPr>
        <p:spPr>
          <a:xfrm>
            <a:off x="1965175" y="4325888"/>
            <a:ext cx="9085677" cy="2308324"/>
          </a:xfrm>
          <a:prstGeom prst="rect">
            <a:avLst/>
          </a:prstGeom>
          <a:noFill/>
        </p:spPr>
        <p:txBody>
          <a:bodyPr wrap="square" rtlCol="0">
            <a:spAutoFit/>
          </a:bodyPr>
          <a:lstStyle/>
          <a:p>
            <a:pPr marL="285750" indent="-285750">
              <a:buFont typeface="Arial" panose="020B0604020202020204" pitchFamily="34" charset="0"/>
              <a:buChar char="•"/>
            </a:pPr>
            <a:r>
              <a:rPr lang="en-US" sz="1600" dirty="0"/>
              <a:t>Consists of developers, testers, designers, writers, programmers, etc.. </a:t>
            </a:r>
          </a:p>
          <a:p>
            <a:pPr marL="285750" indent="-285750">
              <a:buFont typeface="Arial" panose="020B0604020202020204" pitchFamily="34" charset="0"/>
              <a:buChar char="•"/>
            </a:pPr>
            <a:r>
              <a:rPr lang="en-US" sz="1600" dirty="0"/>
              <a:t>Ideal size of development team is 3-9 people. Enough people to eat two pizzas</a:t>
            </a:r>
          </a:p>
          <a:p>
            <a:pPr marL="285750" indent="-285750">
              <a:buFont typeface="Arial" panose="020B0604020202020204" pitchFamily="34" charset="0"/>
              <a:buChar char="•"/>
            </a:pPr>
            <a:r>
              <a:rPr lang="en-US" sz="1600" dirty="0"/>
              <a:t>Decides how to complete work set by Product Owner</a:t>
            </a:r>
          </a:p>
          <a:p>
            <a:pPr marL="285750" indent="-285750">
              <a:buFont typeface="Arial" panose="020B0604020202020204" pitchFamily="34" charset="0"/>
              <a:buChar char="•"/>
            </a:pPr>
            <a:r>
              <a:rPr lang="en-US" sz="1600" dirty="0"/>
              <a:t>Empowered  to  plan how to organize work at agreed  upon level of quality</a:t>
            </a:r>
          </a:p>
          <a:p>
            <a:pPr marL="285750" indent="-285750">
              <a:buFont typeface="Arial" panose="020B0604020202020204" pitchFamily="34" charset="0"/>
              <a:buChar char="•"/>
            </a:pPr>
            <a:r>
              <a:rPr lang="en-US" sz="1600" dirty="0"/>
              <a:t>Set the “definition of done” and work to that level</a:t>
            </a:r>
          </a:p>
          <a:p>
            <a:pPr marL="285750" indent="-285750">
              <a:buFont typeface="Arial" panose="020B0604020202020204" pitchFamily="34" charset="0"/>
              <a:buChar char="•"/>
            </a:pPr>
            <a:r>
              <a:rPr lang="en-US" sz="1600" dirty="0"/>
              <a:t>Manages the sprint backlog</a:t>
            </a:r>
          </a:p>
          <a:p>
            <a:pPr marL="285750" indent="-285750">
              <a:buFont typeface="Arial" panose="020B0604020202020204" pitchFamily="34" charset="0"/>
              <a:buChar char="•"/>
            </a:pPr>
            <a:r>
              <a:rPr lang="en-US" sz="1600" dirty="0"/>
              <a:t>Tests products and provides quality assurance</a:t>
            </a:r>
          </a:p>
          <a:p>
            <a:pPr marL="285750" indent="-285750">
              <a:buFont typeface="Arial" panose="020B0604020202020204" pitchFamily="34" charset="0"/>
              <a:buChar char="•"/>
            </a:pPr>
            <a:r>
              <a:rPr lang="en-US" sz="1600" dirty="0"/>
              <a:t>Collaborates cross-functionally </a:t>
            </a:r>
          </a:p>
          <a:p>
            <a:pPr marL="285750" indent="-285750">
              <a:buFont typeface="Arial" panose="020B0604020202020204" pitchFamily="34" charset="0"/>
              <a:buChar char="•"/>
            </a:pPr>
            <a:r>
              <a:rPr lang="en-US" sz="1600" dirty="0"/>
              <a:t>Determines and sets sprint iterations</a:t>
            </a:r>
          </a:p>
        </p:txBody>
      </p:sp>
      <p:sp>
        <p:nvSpPr>
          <p:cNvPr id="11" name="TextBox 10">
            <a:extLst>
              <a:ext uri="{FF2B5EF4-FFF2-40B4-BE49-F238E27FC236}">
                <a16:creationId xmlns:a16="http://schemas.microsoft.com/office/drawing/2014/main" id="{8A175651-2E9D-4B2A-BC11-1FDEDDDE170D}"/>
              </a:ext>
            </a:extLst>
          </p:cNvPr>
          <p:cNvSpPr txBox="1"/>
          <p:nvPr/>
        </p:nvSpPr>
        <p:spPr>
          <a:xfrm>
            <a:off x="1557013" y="344296"/>
            <a:ext cx="3462807" cy="461665"/>
          </a:xfrm>
          <a:prstGeom prst="rect">
            <a:avLst/>
          </a:prstGeom>
          <a:noFill/>
        </p:spPr>
        <p:txBody>
          <a:bodyPr wrap="none" rtlCol="0">
            <a:spAutoFit/>
          </a:bodyPr>
          <a:lstStyle/>
          <a:p>
            <a:r>
              <a:rPr lang="en-US" sz="2400" dirty="0">
                <a:latin typeface="+mj-lt"/>
              </a:rPr>
              <a:t>DEVELOPMENT TEAM</a:t>
            </a:r>
          </a:p>
        </p:txBody>
      </p:sp>
      <p:pic>
        <p:nvPicPr>
          <p:cNvPr id="14" name="Content Placeholder 13" descr="Graphical user interface&#10;&#10;Description automatically generated with low confidence">
            <a:extLst>
              <a:ext uri="{FF2B5EF4-FFF2-40B4-BE49-F238E27FC236}">
                <a16:creationId xmlns:a16="http://schemas.microsoft.com/office/drawing/2014/main" id="{F23B8525-556C-4D6F-8F12-6524E5D110C1}"/>
              </a:ext>
            </a:extLst>
          </p:cNvPr>
          <p:cNvPicPr>
            <a:picLocks noGrp="1" noChangeAspect="1"/>
          </p:cNvPicPr>
          <p:nvPr>
            <p:ph idx="1"/>
          </p:nvPr>
        </p:nvPicPr>
        <p:blipFill>
          <a:blip r:embed="rId3"/>
          <a:stretch>
            <a:fillRect/>
          </a:stretch>
        </p:blipFill>
        <p:spPr>
          <a:xfrm>
            <a:off x="1965175" y="805961"/>
            <a:ext cx="7924549" cy="3402986"/>
          </a:xfrm>
        </p:spPr>
      </p:pic>
    </p:spTree>
    <p:extLst>
      <p:ext uri="{BB962C8B-B14F-4D97-AF65-F5344CB8AC3E}">
        <p14:creationId xmlns:p14="http://schemas.microsoft.com/office/powerpoint/2010/main" val="27311705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08FBC6-3168-48E7-B043-157D87CF7A16}"/>
              </a:ext>
            </a:extLst>
          </p:cNvPr>
          <p:cNvSpPr>
            <a:spLocks noGrp="1"/>
          </p:cNvSpPr>
          <p:nvPr>
            <p:ph type="title"/>
          </p:nvPr>
        </p:nvSpPr>
        <p:spPr/>
        <p:txBody>
          <a:bodyPr/>
          <a:lstStyle/>
          <a:p>
            <a:r>
              <a:rPr lang="en-US" dirty="0"/>
              <a:t>PHASES OF AGILE </a:t>
            </a:r>
          </a:p>
        </p:txBody>
      </p:sp>
      <p:sp>
        <p:nvSpPr>
          <p:cNvPr id="3" name="Text Placeholder 2">
            <a:extLst>
              <a:ext uri="{FF2B5EF4-FFF2-40B4-BE49-F238E27FC236}">
                <a16:creationId xmlns:a16="http://schemas.microsoft.com/office/drawing/2014/main" id="{4E9B5577-33E2-4695-9467-E31071CA851B}"/>
              </a:ext>
            </a:extLst>
          </p:cNvPr>
          <p:cNvSpPr>
            <a:spLocks noGrp="1"/>
          </p:cNvSpPr>
          <p:nvPr>
            <p:ph type="body" idx="1"/>
          </p:nvPr>
        </p:nvSpPr>
        <p:spPr>
          <a:xfrm>
            <a:off x="1444752" y="1379322"/>
            <a:ext cx="4553712" cy="547132"/>
          </a:xfrm>
        </p:spPr>
        <p:txBody>
          <a:bodyPr/>
          <a:lstStyle/>
          <a:p>
            <a:r>
              <a:rPr lang="en-US" dirty="0"/>
              <a:t>1. Create Product Backlog</a:t>
            </a:r>
          </a:p>
        </p:txBody>
      </p:sp>
      <p:sp>
        <p:nvSpPr>
          <p:cNvPr id="4" name="Content Placeholder 3">
            <a:extLst>
              <a:ext uri="{FF2B5EF4-FFF2-40B4-BE49-F238E27FC236}">
                <a16:creationId xmlns:a16="http://schemas.microsoft.com/office/drawing/2014/main" id="{B1DFAE4F-C76C-49AD-9194-10170B847730}"/>
              </a:ext>
            </a:extLst>
          </p:cNvPr>
          <p:cNvSpPr>
            <a:spLocks noGrp="1"/>
          </p:cNvSpPr>
          <p:nvPr>
            <p:ph sz="half" idx="2"/>
          </p:nvPr>
        </p:nvSpPr>
        <p:spPr>
          <a:xfrm>
            <a:off x="1444752" y="2032986"/>
            <a:ext cx="4553712" cy="4156677"/>
          </a:xfrm>
        </p:spPr>
        <p:txBody>
          <a:bodyPr>
            <a:normAutofit fontScale="92500" lnSpcReduction="10000"/>
          </a:bodyPr>
          <a:lstStyle/>
          <a:p>
            <a:r>
              <a:rPr lang="en-US" dirty="0"/>
              <a:t>Creates vision of  the project</a:t>
            </a:r>
          </a:p>
          <a:p>
            <a:r>
              <a:rPr lang="en-US" dirty="0"/>
              <a:t>Form Scrum Team</a:t>
            </a:r>
          </a:p>
          <a:p>
            <a:r>
              <a:rPr lang="en-US" dirty="0"/>
              <a:t>Transform large tasks into smaller user stories</a:t>
            </a:r>
          </a:p>
          <a:p>
            <a:r>
              <a:rPr lang="en-US" dirty="0"/>
              <a:t>Prioritize product backlog and user stories</a:t>
            </a:r>
          </a:p>
          <a:p>
            <a:r>
              <a:rPr lang="en-US" dirty="0"/>
              <a:t>Initial estimates</a:t>
            </a:r>
          </a:p>
          <a:p>
            <a:r>
              <a:rPr lang="en-US" dirty="0"/>
              <a:t>This step is important because it breaks the large goal into bite size pieces to be worked, and then prioritizes the order. </a:t>
            </a:r>
          </a:p>
          <a:p>
            <a:r>
              <a:rPr lang="en-US" dirty="0"/>
              <a:t>Gets whole team to understand scope of the project</a:t>
            </a:r>
          </a:p>
        </p:txBody>
      </p:sp>
      <p:sp>
        <p:nvSpPr>
          <p:cNvPr id="5" name="Text Placeholder 4">
            <a:extLst>
              <a:ext uri="{FF2B5EF4-FFF2-40B4-BE49-F238E27FC236}">
                <a16:creationId xmlns:a16="http://schemas.microsoft.com/office/drawing/2014/main" id="{0DAD8422-AD2E-4398-91BC-5C735BD984ED}"/>
              </a:ext>
            </a:extLst>
          </p:cNvPr>
          <p:cNvSpPr>
            <a:spLocks noGrp="1"/>
          </p:cNvSpPr>
          <p:nvPr>
            <p:ph type="body" sz="quarter" idx="3"/>
          </p:nvPr>
        </p:nvSpPr>
        <p:spPr>
          <a:xfrm>
            <a:off x="6798500" y="1417121"/>
            <a:ext cx="4553712" cy="547133"/>
          </a:xfrm>
        </p:spPr>
        <p:txBody>
          <a:bodyPr/>
          <a:lstStyle/>
          <a:p>
            <a:r>
              <a:rPr lang="en-US" dirty="0"/>
              <a:t>2. Sprint Planning</a:t>
            </a:r>
          </a:p>
        </p:txBody>
      </p:sp>
      <p:sp>
        <p:nvSpPr>
          <p:cNvPr id="6" name="Content Placeholder 5">
            <a:extLst>
              <a:ext uri="{FF2B5EF4-FFF2-40B4-BE49-F238E27FC236}">
                <a16:creationId xmlns:a16="http://schemas.microsoft.com/office/drawing/2014/main" id="{31136182-4E86-4B30-BD47-9A3762F85489}"/>
              </a:ext>
            </a:extLst>
          </p:cNvPr>
          <p:cNvSpPr>
            <a:spLocks noGrp="1"/>
          </p:cNvSpPr>
          <p:nvPr>
            <p:ph sz="quarter" idx="4"/>
          </p:nvPr>
        </p:nvSpPr>
        <p:spPr>
          <a:xfrm>
            <a:off x="6784848" y="2032986"/>
            <a:ext cx="4553712" cy="4156677"/>
          </a:xfrm>
        </p:spPr>
        <p:txBody>
          <a:bodyPr>
            <a:normAutofit fontScale="92500" lnSpcReduction="10000"/>
          </a:bodyPr>
          <a:lstStyle/>
          <a:p>
            <a:r>
              <a:rPr lang="en-US" dirty="0"/>
              <a:t>Typically lasts two weeks. </a:t>
            </a:r>
          </a:p>
          <a:p>
            <a:r>
              <a:rPr lang="en-US" dirty="0"/>
              <a:t>A small sprint allows for more customer feedback so that bugs can be worked out earlier.</a:t>
            </a:r>
          </a:p>
          <a:p>
            <a:r>
              <a:rPr lang="en-US" dirty="0"/>
              <a:t>A long sprint allows the developers to be thorough. Important to find a balance of the two.</a:t>
            </a:r>
          </a:p>
          <a:p>
            <a:r>
              <a:rPr lang="en-US" dirty="0"/>
              <a:t>Select user stories and prioritize into smaller tasks, creating  Sprint Backlog.</a:t>
            </a:r>
          </a:p>
          <a:p>
            <a:r>
              <a:rPr lang="en-US" dirty="0"/>
              <a:t>Set “Definition of Done”</a:t>
            </a:r>
          </a:p>
          <a:p>
            <a:r>
              <a:rPr lang="en-US" dirty="0"/>
              <a:t>Important because this sets what work will be done over the next two weeks</a:t>
            </a:r>
          </a:p>
        </p:txBody>
      </p:sp>
    </p:spTree>
    <p:extLst>
      <p:ext uri="{BB962C8B-B14F-4D97-AF65-F5344CB8AC3E}">
        <p14:creationId xmlns:p14="http://schemas.microsoft.com/office/powerpoint/2010/main" val="8496334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08FBC6-3168-48E7-B043-157D87CF7A16}"/>
              </a:ext>
            </a:extLst>
          </p:cNvPr>
          <p:cNvSpPr>
            <a:spLocks noGrp="1"/>
          </p:cNvSpPr>
          <p:nvPr>
            <p:ph type="title"/>
          </p:nvPr>
        </p:nvSpPr>
        <p:spPr/>
        <p:txBody>
          <a:bodyPr/>
          <a:lstStyle/>
          <a:p>
            <a:r>
              <a:rPr lang="en-US" dirty="0"/>
              <a:t>PHASES OF AGILE </a:t>
            </a:r>
          </a:p>
        </p:txBody>
      </p:sp>
      <p:sp>
        <p:nvSpPr>
          <p:cNvPr id="3" name="Text Placeholder 2">
            <a:extLst>
              <a:ext uri="{FF2B5EF4-FFF2-40B4-BE49-F238E27FC236}">
                <a16:creationId xmlns:a16="http://schemas.microsoft.com/office/drawing/2014/main" id="{4E9B5577-33E2-4695-9467-E31071CA851B}"/>
              </a:ext>
            </a:extLst>
          </p:cNvPr>
          <p:cNvSpPr>
            <a:spLocks noGrp="1"/>
          </p:cNvSpPr>
          <p:nvPr>
            <p:ph type="body" idx="1"/>
          </p:nvPr>
        </p:nvSpPr>
        <p:spPr>
          <a:xfrm>
            <a:off x="1444752" y="1379322"/>
            <a:ext cx="4553712" cy="547132"/>
          </a:xfrm>
        </p:spPr>
        <p:txBody>
          <a:bodyPr/>
          <a:lstStyle/>
          <a:p>
            <a:r>
              <a:rPr lang="en-US" dirty="0"/>
              <a:t>3. Sprint</a:t>
            </a:r>
          </a:p>
        </p:txBody>
      </p:sp>
      <p:sp>
        <p:nvSpPr>
          <p:cNvPr id="4" name="Content Placeholder 3">
            <a:extLst>
              <a:ext uri="{FF2B5EF4-FFF2-40B4-BE49-F238E27FC236}">
                <a16:creationId xmlns:a16="http://schemas.microsoft.com/office/drawing/2014/main" id="{B1DFAE4F-C76C-49AD-9194-10170B847730}"/>
              </a:ext>
            </a:extLst>
          </p:cNvPr>
          <p:cNvSpPr>
            <a:spLocks noGrp="1"/>
          </p:cNvSpPr>
          <p:nvPr>
            <p:ph sz="half" idx="2"/>
          </p:nvPr>
        </p:nvSpPr>
        <p:spPr>
          <a:xfrm>
            <a:off x="1444752" y="2032986"/>
            <a:ext cx="4553712" cy="4156677"/>
          </a:xfrm>
        </p:spPr>
        <p:txBody>
          <a:bodyPr>
            <a:normAutofit lnSpcReduction="10000"/>
          </a:bodyPr>
          <a:lstStyle/>
          <a:p>
            <a:r>
              <a:rPr lang="en-US" dirty="0"/>
              <a:t>This is the stage when deliverables are created.</a:t>
            </a:r>
          </a:p>
          <a:p>
            <a:r>
              <a:rPr lang="en-US" dirty="0"/>
              <a:t>Works on tasks in sprint backlog</a:t>
            </a:r>
          </a:p>
          <a:p>
            <a:r>
              <a:rPr lang="en-US" dirty="0"/>
              <a:t>Consists of daily standups before each day to go over progress, concerns,  progress, etc.. </a:t>
            </a:r>
          </a:p>
          <a:p>
            <a:r>
              <a:rPr lang="en-US" dirty="0"/>
              <a:t>Scrum meetings are important for tracking progress and who is doing what tasks</a:t>
            </a:r>
          </a:p>
          <a:p>
            <a:r>
              <a:rPr lang="en-US" dirty="0"/>
              <a:t>Burndown chart comes from scrum meetings. This provides details about tasks completed and issues in completing tasks</a:t>
            </a:r>
          </a:p>
          <a:p>
            <a:r>
              <a:rPr lang="en-US" dirty="0"/>
              <a:t>Groom prioritized product backlog</a:t>
            </a:r>
          </a:p>
          <a:p>
            <a:endParaRPr lang="en-US" dirty="0"/>
          </a:p>
        </p:txBody>
      </p:sp>
      <p:sp>
        <p:nvSpPr>
          <p:cNvPr id="5" name="Text Placeholder 4">
            <a:extLst>
              <a:ext uri="{FF2B5EF4-FFF2-40B4-BE49-F238E27FC236}">
                <a16:creationId xmlns:a16="http://schemas.microsoft.com/office/drawing/2014/main" id="{0DAD8422-AD2E-4398-91BC-5C735BD984ED}"/>
              </a:ext>
            </a:extLst>
          </p:cNvPr>
          <p:cNvSpPr>
            <a:spLocks noGrp="1"/>
          </p:cNvSpPr>
          <p:nvPr>
            <p:ph type="body" sz="quarter" idx="3"/>
          </p:nvPr>
        </p:nvSpPr>
        <p:spPr>
          <a:xfrm>
            <a:off x="6798500" y="1417121"/>
            <a:ext cx="4553712" cy="547133"/>
          </a:xfrm>
        </p:spPr>
        <p:txBody>
          <a:bodyPr/>
          <a:lstStyle/>
          <a:p>
            <a:r>
              <a:rPr lang="en-US" dirty="0"/>
              <a:t>4. Testing and Review</a:t>
            </a:r>
          </a:p>
        </p:txBody>
      </p:sp>
      <p:sp>
        <p:nvSpPr>
          <p:cNvPr id="6" name="Content Placeholder 5">
            <a:extLst>
              <a:ext uri="{FF2B5EF4-FFF2-40B4-BE49-F238E27FC236}">
                <a16:creationId xmlns:a16="http://schemas.microsoft.com/office/drawing/2014/main" id="{31136182-4E86-4B30-BD47-9A3762F85489}"/>
              </a:ext>
            </a:extLst>
          </p:cNvPr>
          <p:cNvSpPr>
            <a:spLocks noGrp="1"/>
          </p:cNvSpPr>
          <p:nvPr>
            <p:ph sz="quarter" idx="4"/>
          </p:nvPr>
        </p:nvSpPr>
        <p:spPr>
          <a:xfrm>
            <a:off x="6784848" y="2032986"/>
            <a:ext cx="4553712" cy="4156677"/>
          </a:xfrm>
        </p:spPr>
        <p:txBody>
          <a:bodyPr>
            <a:normAutofit lnSpcReduction="10000"/>
          </a:bodyPr>
          <a:lstStyle/>
          <a:p>
            <a:r>
              <a:rPr lang="en-US" dirty="0"/>
              <a:t>Tests that the deliverables are completed to the agreed upon definition of done.</a:t>
            </a:r>
          </a:p>
          <a:p>
            <a:r>
              <a:rPr lang="en-US" dirty="0"/>
              <a:t>Quality Assurance</a:t>
            </a:r>
          </a:p>
          <a:p>
            <a:r>
              <a:rPr lang="en-US" dirty="0"/>
              <a:t>Completed sprints are to be demonstrated to customer for their acceptance and viewpoint of the completed solution.</a:t>
            </a:r>
          </a:p>
        </p:txBody>
      </p:sp>
    </p:spTree>
    <p:extLst>
      <p:ext uri="{BB962C8B-B14F-4D97-AF65-F5344CB8AC3E}">
        <p14:creationId xmlns:p14="http://schemas.microsoft.com/office/powerpoint/2010/main" val="37276301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08FBC6-3168-48E7-B043-157D87CF7A16}"/>
              </a:ext>
            </a:extLst>
          </p:cNvPr>
          <p:cNvSpPr>
            <a:spLocks noGrp="1"/>
          </p:cNvSpPr>
          <p:nvPr>
            <p:ph type="title"/>
          </p:nvPr>
        </p:nvSpPr>
        <p:spPr/>
        <p:txBody>
          <a:bodyPr/>
          <a:lstStyle/>
          <a:p>
            <a:r>
              <a:rPr lang="en-US" dirty="0"/>
              <a:t>PHASES OF AGILE </a:t>
            </a:r>
          </a:p>
        </p:txBody>
      </p:sp>
      <p:sp>
        <p:nvSpPr>
          <p:cNvPr id="3" name="Text Placeholder 2">
            <a:extLst>
              <a:ext uri="{FF2B5EF4-FFF2-40B4-BE49-F238E27FC236}">
                <a16:creationId xmlns:a16="http://schemas.microsoft.com/office/drawing/2014/main" id="{4E9B5577-33E2-4695-9467-E31071CA851B}"/>
              </a:ext>
            </a:extLst>
          </p:cNvPr>
          <p:cNvSpPr>
            <a:spLocks noGrp="1"/>
          </p:cNvSpPr>
          <p:nvPr>
            <p:ph type="body" idx="1"/>
          </p:nvPr>
        </p:nvSpPr>
        <p:spPr>
          <a:xfrm>
            <a:off x="1045256" y="1314705"/>
            <a:ext cx="5826060" cy="547132"/>
          </a:xfrm>
        </p:spPr>
        <p:txBody>
          <a:bodyPr>
            <a:normAutofit fontScale="92500"/>
          </a:bodyPr>
          <a:lstStyle/>
          <a:p>
            <a:r>
              <a:rPr lang="en-US" dirty="0"/>
              <a:t>5. Retrospective and next Sprint Planning</a:t>
            </a:r>
          </a:p>
        </p:txBody>
      </p:sp>
      <p:sp>
        <p:nvSpPr>
          <p:cNvPr id="4" name="Content Placeholder 3">
            <a:extLst>
              <a:ext uri="{FF2B5EF4-FFF2-40B4-BE49-F238E27FC236}">
                <a16:creationId xmlns:a16="http://schemas.microsoft.com/office/drawing/2014/main" id="{B1DFAE4F-C76C-49AD-9194-10170B847730}"/>
              </a:ext>
            </a:extLst>
          </p:cNvPr>
          <p:cNvSpPr>
            <a:spLocks noGrp="1"/>
          </p:cNvSpPr>
          <p:nvPr>
            <p:ph sz="half" idx="2"/>
          </p:nvPr>
        </p:nvSpPr>
        <p:spPr>
          <a:xfrm>
            <a:off x="1444752" y="2032986"/>
            <a:ext cx="4553712" cy="4156677"/>
          </a:xfrm>
        </p:spPr>
        <p:txBody>
          <a:bodyPr/>
          <a:lstStyle/>
          <a:p>
            <a:r>
              <a:rPr lang="en-US" dirty="0"/>
              <a:t>Review what went well and what didn’t on last sprint.</a:t>
            </a:r>
          </a:p>
          <a:p>
            <a:r>
              <a:rPr lang="en-US" dirty="0"/>
              <a:t>Look for places to improve process and efficiency.</a:t>
            </a:r>
          </a:p>
          <a:p>
            <a:r>
              <a:rPr lang="en-US" dirty="0"/>
              <a:t>Learn from mistakes, takeaway lessons learned.</a:t>
            </a:r>
          </a:p>
          <a:p>
            <a:r>
              <a:rPr lang="en-US" dirty="0"/>
              <a:t>Take this knowledge to commence planning of next sprint.</a:t>
            </a:r>
          </a:p>
          <a:p>
            <a:r>
              <a:rPr lang="en-US" dirty="0"/>
              <a:t>An important step because it gives team the opportunity to prevent issues for next sprint </a:t>
            </a:r>
          </a:p>
        </p:txBody>
      </p:sp>
      <p:pic>
        <p:nvPicPr>
          <p:cNvPr id="10" name="Picture 9" descr="Diagram&#10;&#10;Description automatically generated">
            <a:extLst>
              <a:ext uri="{FF2B5EF4-FFF2-40B4-BE49-F238E27FC236}">
                <a16:creationId xmlns:a16="http://schemas.microsoft.com/office/drawing/2014/main" id="{F61FD913-BB9B-47E3-8670-6E7A0F34ED02}"/>
              </a:ext>
            </a:extLst>
          </p:cNvPr>
          <p:cNvPicPr>
            <a:picLocks noChangeAspect="1"/>
          </p:cNvPicPr>
          <p:nvPr/>
        </p:nvPicPr>
        <p:blipFill>
          <a:blip r:embed="rId3"/>
          <a:stretch>
            <a:fillRect/>
          </a:stretch>
        </p:blipFill>
        <p:spPr>
          <a:xfrm>
            <a:off x="7076784" y="1345900"/>
            <a:ext cx="4612105" cy="4843763"/>
          </a:xfrm>
          <a:prstGeom prst="rect">
            <a:avLst/>
          </a:prstGeom>
        </p:spPr>
      </p:pic>
    </p:spTree>
    <p:extLst>
      <p:ext uri="{BB962C8B-B14F-4D97-AF65-F5344CB8AC3E}">
        <p14:creationId xmlns:p14="http://schemas.microsoft.com/office/powerpoint/2010/main" val="39927144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485278-3D07-466F-8351-667A2EBEABB8}"/>
              </a:ext>
            </a:extLst>
          </p:cNvPr>
          <p:cNvSpPr>
            <a:spLocks noGrp="1"/>
          </p:cNvSpPr>
          <p:nvPr>
            <p:ph type="title"/>
          </p:nvPr>
        </p:nvSpPr>
        <p:spPr>
          <a:xfrm>
            <a:off x="838200" y="365126"/>
            <a:ext cx="10312153" cy="692150"/>
          </a:xfrm>
        </p:spPr>
        <p:txBody>
          <a:bodyPr>
            <a:normAutofit fontScale="90000"/>
          </a:bodyPr>
          <a:lstStyle/>
          <a:p>
            <a:r>
              <a:rPr lang="en-US" sz="4400" dirty="0"/>
              <a:t>Waterfall Method</a:t>
            </a:r>
          </a:p>
        </p:txBody>
      </p:sp>
      <p:sp>
        <p:nvSpPr>
          <p:cNvPr id="6" name="Slide Number Placeholder 5">
            <a:extLst>
              <a:ext uri="{FF2B5EF4-FFF2-40B4-BE49-F238E27FC236}">
                <a16:creationId xmlns:a16="http://schemas.microsoft.com/office/drawing/2014/main" id="{AB55FF1C-3CBD-419A-9DE4-7A8AA6371B6A}"/>
              </a:ext>
            </a:extLst>
          </p:cNvPr>
          <p:cNvSpPr>
            <a:spLocks noGrp="1"/>
          </p:cNvSpPr>
          <p:nvPr>
            <p:ph type="sldNum" sz="quarter" idx="12"/>
          </p:nvPr>
        </p:nvSpPr>
        <p:spPr/>
        <p:txBody>
          <a:bodyPr>
            <a:normAutofit/>
          </a:bodyPr>
          <a:lstStyle/>
          <a:p>
            <a:pPr>
              <a:spcAft>
                <a:spcPts val="600"/>
              </a:spcAft>
            </a:pPr>
            <a:fld id="{D8DA9DAA-006C-4F4B-980E-E3DF019B24E2}" type="slidenum">
              <a:rPr lang="en-US" b="1" cap="all" spc="100" smtClean="0">
                <a:solidFill>
                  <a:schemeClr val="accent2"/>
                </a:solidFill>
              </a:rPr>
              <a:pPr>
                <a:spcAft>
                  <a:spcPts val="600"/>
                </a:spcAft>
              </a:pPr>
              <a:t>9</a:t>
            </a:fld>
            <a:endParaRPr lang="en-US" b="1" cap="all" spc="100" dirty="0">
              <a:solidFill>
                <a:schemeClr val="accent2"/>
              </a:solidFill>
            </a:endParaRPr>
          </a:p>
        </p:txBody>
      </p:sp>
      <p:graphicFrame>
        <p:nvGraphicFramePr>
          <p:cNvPr id="14" name="Content Placeholder 6" descr="timeline SmartArt Graphic">
            <a:extLst>
              <a:ext uri="{FF2B5EF4-FFF2-40B4-BE49-F238E27FC236}">
                <a16:creationId xmlns:a16="http://schemas.microsoft.com/office/drawing/2014/main" id="{CEC6DA80-0404-4CED-A682-9D41A16B341E}"/>
              </a:ext>
            </a:extLst>
          </p:cNvPr>
          <p:cNvGraphicFramePr>
            <a:graphicFrameLocks noGrp="1"/>
          </p:cNvGraphicFramePr>
          <p:nvPr>
            <p:ph idx="1"/>
            <p:extLst>
              <p:ext uri="{D42A27DB-BD31-4B8C-83A1-F6EECF244321}">
                <p14:modId xmlns:p14="http://schemas.microsoft.com/office/powerpoint/2010/main" val="4122803104"/>
              </p:ext>
            </p:extLst>
          </p:nvPr>
        </p:nvGraphicFramePr>
        <p:xfrm>
          <a:off x="1447800" y="1057276"/>
          <a:ext cx="9906000" cy="273367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a:extLst>
              <a:ext uri="{FF2B5EF4-FFF2-40B4-BE49-F238E27FC236}">
                <a16:creationId xmlns:a16="http://schemas.microsoft.com/office/drawing/2014/main" id="{B351E984-1D4B-4515-B4F2-2D73EEF8FF3D}"/>
              </a:ext>
            </a:extLst>
          </p:cNvPr>
          <p:cNvSpPr txBox="1"/>
          <p:nvPr/>
        </p:nvSpPr>
        <p:spPr>
          <a:xfrm>
            <a:off x="1797728" y="3582154"/>
            <a:ext cx="9206144" cy="2554545"/>
          </a:xfrm>
          <a:prstGeom prst="rect">
            <a:avLst/>
          </a:prstGeom>
          <a:noFill/>
        </p:spPr>
        <p:txBody>
          <a:bodyPr wrap="square" rtlCol="0">
            <a:spAutoFit/>
          </a:bodyPr>
          <a:lstStyle/>
          <a:p>
            <a:r>
              <a:rPr lang="en-US" sz="1600" dirty="0"/>
              <a:t>The process would have been different using a waterfall approach because all of the tasks are pre planned at the beginning of the project. This does not give much room for adjusting as the project moves along. This can be problematic if the customer doesn’t have an exact idea of how they want the whole project to be completed from the start. For instance, when the customer decided they wanted to focus on the healthy vacation niche, we were able to adjust accordingly on the next sprint. If we were using the waterfall approach, the team would not have been able to make  the changes so easily. It would have required much more backtracking and unnecessary extra work. Agile allows much more communication and feedback from the client giving them a better experience. It also gives the team a more organized and realistic approach to developing software. </a:t>
            </a:r>
          </a:p>
        </p:txBody>
      </p:sp>
    </p:spTree>
    <p:extLst>
      <p:ext uri="{BB962C8B-B14F-4D97-AF65-F5344CB8AC3E}">
        <p14:creationId xmlns:p14="http://schemas.microsoft.com/office/powerpoint/2010/main" val="3159288639"/>
      </p:ext>
    </p:extLst>
  </p:cSld>
  <p:clrMapOvr>
    <a:masterClrMapping/>
  </p:clrMapOvr>
</p:sld>
</file>

<file path=ppt/theme/theme1.xml><?xml version="1.0" encoding="utf-8"?>
<a:theme xmlns:a="http://schemas.openxmlformats.org/drawingml/2006/main" name="GradientUnivers">
  <a:themeElements>
    <a:clrScheme name="Gradient">
      <a:dk1>
        <a:sysClr val="windowText" lastClr="000000"/>
      </a:dk1>
      <a:lt1>
        <a:sysClr val="window" lastClr="FFFFFF"/>
      </a:lt1>
      <a:dk2>
        <a:srgbClr val="10013F"/>
      </a:dk2>
      <a:lt2>
        <a:srgbClr val="F2F0FF"/>
      </a:lt2>
      <a:accent1>
        <a:srgbClr val="814DFF"/>
      </a:accent1>
      <a:accent2>
        <a:srgbClr val="243FFF"/>
      </a:accent2>
      <a:accent3>
        <a:srgbClr val="FF83B6"/>
      </a:accent3>
      <a:accent4>
        <a:srgbClr val="FF9022"/>
      </a:accent4>
      <a:accent5>
        <a:srgbClr val="FF1F85"/>
      </a:accent5>
      <a:accent6>
        <a:srgbClr val="1A98FF"/>
      </a:accent6>
      <a:hlink>
        <a:srgbClr val="0563C1"/>
      </a:hlink>
      <a:folHlink>
        <a:srgbClr val="954F72"/>
      </a:folHlink>
    </a:clrScheme>
    <a:fontScheme name="Univers">
      <a:majorFont>
        <a:latin typeface="Univers"/>
        <a:ea typeface=""/>
        <a:cs typeface=""/>
      </a:majorFont>
      <a:minorFont>
        <a:latin typeface="Univer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radientUnivers" id="{605F9078-86F9-4258-A3E1-F8EFF02AE8CC}" vid="{4848699B-BB01-41E3-9EC4-3D97DFE5292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9919F73-B6C2-4A43-95E2-833EC48925FE}">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3C8E00D1-8EA3-4E42-801D-0253E1EAFC21}">
  <ds:schemaRefs>
    <ds:schemaRef ds:uri="http://schemas.microsoft.com/sharepoint/v3/contenttype/forms"/>
  </ds:schemaRefs>
</ds:datastoreItem>
</file>

<file path=customXml/itemProps3.xml><?xml version="1.0" encoding="utf-8"?>
<ds:datastoreItem xmlns:ds="http://schemas.openxmlformats.org/officeDocument/2006/customXml" ds:itemID="{ABC329F5-30EE-4BF7-AA2A-B837B51416B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{AD85E4CB-E60B-4BAB-9305-34AB1D17B41F}tf89338750_win32</Template>
  <TotalTime>239</TotalTime>
  <Words>1573</Words>
  <Application>Microsoft Office PowerPoint</Application>
  <PresentationFormat>Widescreen</PresentationFormat>
  <Paragraphs>188</Paragraphs>
  <Slides>15</Slides>
  <Notes>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Arial</vt:lpstr>
      <vt:lpstr>Calibri</vt:lpstr>
      <vt:lpstr>Times New Roman</vt:lpstr>
      <vt:lpstr>Univers</vt:lpstr>
      <vt:lpstr>GradientUnivers</vt:lpstr>
      <vt:lpstr>SNHU TRAVEL</vt:lpstr>
      <vt:lpstr>Scrum-Agile Roles</vt:lpstr>
      <vt:lpstr>PowerPoint Presentation</vt:lpstr>
      <vt:lpstr>PowerPoint Presentation</vt:lpstr>
      <vt:lpstr>PowerPoint Presentation</vt:lpstr>
      <vt:lpstr>PHASES OF AGILE </vt:lpstr>
      <vt:lpstr>PHASES OF AGILE </vt:lpstr>
      <vt:lpstr>PHASES OF AGILE </vt:lpstr>
      <vt:lpstr>Waterfall Method</vt:lpstr>
      <vt:lpstr>Choosing An Approach - Agile</vt:lpstr>
      <vt:lpstr>Choosing An Approach - Waterfall</vt:lpstr>
      <vt:lpstr>The team has determined that adopting the Agile methodology was the best choice for this particular project. It gave the team and the client the flexibility to make adjustments as the project developed. The client appreciated being involved and they were able to provide feedback. The team was able to collaborate and work cross-functionally in order to increase efficiency.  We were able to  review each sprint and learn who was best assigned  to certain tasks. The project was completed successfully and efficiency because of this process.</vt:lpstr>
      <vt:lpstr>Thank you</vt:lpstr>
      <vt:lpstr>Resources</vt:lpstr>
      <vt:lpstr>Resources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Galaxy</dc:title>
  <dc:creator>Andrew Menard</dc:creator>
  <cp:lastModifiedBy>Andrew Menard</cp:lastModifiedBy>
  <cp:revision>34</cp:revision>
  <dcterms:created xsi:type="dcterms:W3CDTF">2022-04-24T22:08:02Z</dcterms:created>
  <dcterms:modified xsi:type="dcterms:W3CDTF">2022-04-25T02:07:33Z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